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3" r:id="rId2"/>
    <p:sldId id="256" r:id="rId3"/>
    <p:sldId id="257" r:id="rId4"/>
    <p:sldId id="261" r:id="rId5"/>
    <p:sldId id="260" r:id="rId6"/>
    <p:sldId id="259" r:id="rId7"/>
    <p:sldId id="264" r:id="rId8"/>
    <p:sldId id="262" r:id="rId9"/>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CCFF66"/>
    <a:srgbClr val="FFFF99"/>
    <a:srgbClr val="CCFFCC"/>
    <a:srgbClr val="CCFFFF"/>
    <a:srgbClr val="FFFFFF"/>
    <a:srgbClr val="FFFFCC"/>
    <a:srgbClr val="CCCC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801CE1-31A2-41BD-BFB3-EB2F61B7D44C}"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pt-PT"/>
        </a:p>
      </dgm:t>
    </dgm:pt>
    <dgm:pt modelId="{20297122-01AB-4BCF-8F93-A04F4A3C09DF}">
      <dgm:prSet phldrT="[Texto]"/>
      <dgm:spPr/>
      <dgm:t>
        <a:bodyPr/>
        <a:lstStyle/>
        <a:p>
          <a:r>
            <a:rPr lang="pt-PT"/>
            <a:t>Novio</a:t>
          </a:r>
        </a:p>
      </dgm:t>
    </dgm:pt>
    <dgm:pt modelId="{6D52994F-DD35-4590-8632-6E407195E577}" type="parTrans" cxnId="{34BD46B0-330B-4C99-8814-5830BAFF8FBC}">
      <dgm:prSet/>
      <dgm:spPr/>
      <dgm:t>
        <a:bodyPr/>
        <a:lstStyle/>
        <a:p>
          <a:endParaRPr lang="pt-PT"/>
        </a:p>
      </dgm:t>
    </dgm:pt>
    <dgm:pt modelId="{BE3C8367-B6CD-4983-995E-55AA58C12F1F}" type="sibTrans" cxnId="{34BD46B0-330B-4C99-8814-5830BAFF8FBC}">
      <dgm:prSet/>
      <dgm:spPr/>
      <dgm:t>
        <a:bodyPr/>
        <a:lstStyle/>
        <a:p>
          <a:endParaRPr lang="pt-PT"/>
        </a:p>
      </dgm:t>
    </dgm:pt>
    <dgm:pt modelId="{3B55CCDE-20D5-47D6-A032-51ABB76B3808}">
      <dgm:prSet phldrT="[Texto]"/>
      <dgm:spPr/>
      <dgm:t>
        <a:bodyPr/>
        <a:lstStyle/>
        <a:p>
          <a:r>
            <a:rPr lang="pt-PT"/>
            <a:t>Papá</a:t>
          </a:r>
        </a:p>
      </dgm:t>
    </dgm:pt>
    <dgm:pt modelId="{C66A3E3D-3C79-497D-8689-09BE57EC7F1E}" type="parTrans" cxnId="{3BB581F2-08C9-4275-A7E0-E4FCAF832487}">
      <dgm:prSet/>
      <dgm:spPr/>
      <dgm:t>
        <a:bodyPr/>
        <a:lstStyle/>
        <a:p>
          <a:endParaRPr lang="pt-PT"/>
        </a:p>
      </dgm:t>
    </dgm:pt>
    <dgm:pt modelId="{40AC5E01-C333-4E90-B0C6-64121167E448}" type="sibTrans" cxnId="{3BB581F2-08C9-4275-A7E0-E4FCAF832487}">
      <dgm:prSet/>
      <dgm:spPr/>
      <dgm:t>
        <a:bodyPr/>
        <a:lstStyle/>
        <a:p>
          <a:endParaRPr lang="pt-PT"/>
        </a:p>
      </dgm:t>
    </dgm:pt>
    <dgm:pt modelId="{A2E6E534-1C8D-4DC5-888E-F9E5E4ABF2BD}">
      <dgm:prSet phldrT="[Texto]"/>
      <dgm:spPr/>
      <dgm:t>
        <a:bodyPr/>
        <a:lstStyle/>
        <a:p>
          <a:r>
            <a:rPr lang="pt-PT"/>
            <a:t>Paco</a:t>
          </a:r>
        </a:p>
      </dgm:t>
    </dgm:pt>
    <dgm:pt modelId="{1993ACB5-AE38-42D9-8B26-7EC721EC46E2}" type="parTrans" cxnId="{08201513-FC38-43C3-892A-CD08F0AF66A0}">
      <dgm:prSet/>
      <dgm:spPr/>
      <dgm:t>
        <a:bodyPr/>
        <a:lstStyle/>
        <a:p>
          <a:endParaRPr lang="pt-PT"/>
        </a:p>
      </dgm:t>
    </dgm:pt>
    <dgm:pt modelId="{9E428781-556C-4060-81E6-AC46BA3F4768}" type="sibTrans" cxnId="{08201513-FC38-43C3-892A-CD08F0AF66A0}">
      <dgm:prSet/>
      <dgm:spPr/>
      <dgm:t>
        <a:bodyPr/>
        <a:lstStyle/>
        <a:p>
          <a:endParaRPr lang="pt-PT"/>
        </a:p>
      </dgm:t>
    </dgm:pt>
    <dgm:pt modelId="{12947638-3638-45C1-A9EB-3F8A85987894}">
      <dgm:prSet phldrT="[Texto]"/>
      <dgm:spPr/>
      <dgm:t>
        <a:bodyPr/>
        <a:lstStyle/>
        <a:p>
          <a:r>
            <a:rPr lang="es-ES" noProof="0" dirty="0" err="1" smtClean="0"/>
            <a:t>Sr.Hernández</a:t>
          </a:r>
          <a:r>
            <a:rPr lang="es-ES" noProof="0" dirty="0" smtClean="0"/>
            <a:t> </a:t>
          </a:r>
          <a:endParaRPr lang="es-ES" noProof="0" dirty="0"/>
        </a:p>
      </dgm:t>
    </dgm:pt>
    <dgm:pt modelId="{F7D08837-CFB2-4E17-AC52-A7DAE9968374}" type="parTrans" cxnId="{4053F688-A357-421B-9F82-8B5B9F128EC3}">
      <dgm:prSet/>
      <dgm:spPr/>
      <dgm:t>
        <a:bodyPr/>
        <a:lstStyle/>
        <a:p>
          <a:endParaRPr lang="pt-PT"/>
        </a:p>
      </dgm:t>
    </dgm:pt>
    <dgm:pt modelId="{A272AD7F-07B0-40FB-99CD-7D966351A52C}" type="sibTrans" cxnId="{4053F688-A357-421B-9F82-8B5B9F128EC3}">
      <dgm:prSet/>
      <dgm:spPr/>
      <dgm:t>
        <a:bodyPr/>
        <a:lstStyle/>
        <a:p>
          <a:endParaRPr lang="pt-PT"/>
        </a:p>
      </dgm:t>
    </dgm:pt>
    <dgm:pt modelId="{3F9FA2D5-A74A-4B7D-9BB3-29FAD2B946EA}">
      <dgm:prSet phldrT="[Texto]"/>
      <dgm:spPr/>
      <dgm:t>
        <a:bodyPr/>
        <a:lstStyle/>
        <a:p>
          <a:r>
            <a:rPr lang="pt-PT"/>
            <a:t>Francisco</a:t>
          </a:r>
        </a:p>
      </dgm:t>
    </dgm:pt>
    <dgm:pt modelId="{6CAC5FEE-11D4-462B-AB1B-C938A810483A}" type="parTrans" cxnId="{FD80D1DA-B01E-4705-8B74-9DB11517A419}">
      <dgm:prSet/>
      <dgm:spPr/>
      <dgm:t>
        <a:bodyPr/>
        <a:lstStyle/>
        <a:p>
          <a:endParaRPr lang="pt-PT"/>
        </a:p>
      </dgm:t>
    </dgm:pt>
    <dgm:pt modelId="{487C9DCC-57AA-4EDA-BD0D-B8623A3C3DED}" type="sibTrans" cxnId="{FD80D1DA-B01E-4705-8B74-9DB11517A419}">
      <dgm:prSet/>
      <dgm:spPr/>
      <dgm:t>
        <a:bodyPr/>
        <a:lstStyle/>
        <a:p>
          <a:endParaRPr lang="pt-PT"/>
        </a:p>
      </dgm:t>
    </dgm:pt>
    <dgm:pt modelId="{60CBB0BC-9272-4AAC-A6FB-FF863B5DCE3D}">
      <dgm:prSet phldrT="[Texto]"/>
      <dgm:spPr/>
      <dgm:t>
        <a:bodyPr/>
        <a:lstStyle/>
        <a:p>
          <a:r>
            <a:rPr lang="pt-PT" dirty="0" err="1"/>
            <a:t>Pasajero</a:t>
          </a:r>
          <a:r>
            <a:rPr lang="pt-PT" dirty="0"/>
            <a:t> </a:t>
          </a:r>
          <a:r>
            <a:rPr lang="pt-PT" dirty="0" err="1" smtClean="0"/>
            <a:t>Hernández</a:t>
          </a:r>
          <a:endParaRPr lang="pt-PT" dirty="0"/>
        </a:p>
      </dgm:t>
    </dgm:pt>
    <dgm:pt modelId="{4E37B9F9-7616-40CF-AEB9-B05BB207815A}" type="parTrans" cxnId="{F6218724-78DD-42C0-8CD0-143024016CAC}">
      <dgm:prSet/>
      <dgm:spPr/>
      <dgm:t>
        <a:bodyPr/>
        <a:lstStyle/>
        <a:p>
          <a:endParaRPr lang="pt-PT"/>
        </a:p>
      </dgm:t>
    </dgm:pt>
    <dgm:pt modelId="{5C4D5CE8-516B-4353-81CE-EAA723A79516}" type="sibTrans" cxnId="{F6218724-78DD-42C0-8CD0-143024016CAC}">
      <dgm:prSet/>
      <dgm:spPr/>
      <dgm:t>
        <a:bodyPr/>
        <a:lstStyle/>
        <a:p>
          <a:endParaRPr lang="pt-PT"/>
        </a:p>
      </dgm:t>
    </dgm:pt>
    <dgm:pt modelId="{6E58CD2C-699F-445D-8570-B5906C1CE09C}">
      <dgm:prSet phldrT="[Texto]"/>
      <dgm:spPr/>
      <dgm:t>
        <a:bodyPr/>
        <a:lstStyle/>
        <a:p>
          <a:r>
            <a:rPr lang="pt-PT" dirty="0" err="1"/>
            <a:t>Señor</a:t>
          </a:r>
          <a:endParaRPr lang="pt-PT" dirty="0"/>
        </a:p>
      </dgm:t>
    </dgm:pt>
    <dgm:pt modelId="{576001D7-C6E1-4815-B1AC-B2AEF836EAAE}" type="parTrans" cxnId="{704CCBEB-8DB8-44BE-9C05-C2282627CA6F}">
      <dgm:prSet/>
      <dgm:spPr/>
      <dgm:t>
        <a:bodyPr/>
        <a:lstStyle/>
        <a:p>
          <a:endParaRPr lang="pt-PT"/>
        </a:p>
      </dgm:t>
    </dgm:pt>
    <dgm:pt modelId="{3F7B34A7-2ADD-4AB7-A0D0-451BAC6360A4}" type="sibTrans" cxnId="{704CCBEB-8DB8-44BE-9C05-C2282627CA6F}">
      <dgm:prSet/>
      <dgm:spPr/>
      <dgm:t>
        <a:bodyPr/>
        <a:lstStyle/>
        <a:p>
          <a:endParaRPr lang="pt-PT"/>
        </a:p>
      </dgm:t>
    </dgm:pt>
    <dgm:pt modelId="{C77B3103-D0C5-461D-8F20-B92A9CF1749C}">
      <dgm:prSet phldrT="[Texto]"/>
      <dgm:spPr/>
      <dgm:t>
        <a:bodyPr/>
        <a:lstStyle/>
        <a:p>
          <a:r>
            <a:rPr lang="pt-PT" dirty="0"/>
            <a:t>Francisco </a:t>
          </a:r>
          <a:r>
            <a:rPr lang="es-ES" noProof="0" dirty="0" smtClean="0"/>
            <a:t>Hernández</a:t>
          </a:r>
          <a:endParaRPr lang="es-ES" noProof="0" dirty="0"/>
        </a:p>
      </dgm:t>
    </dgm:pt>
    <dgm:pt modelId="{D7B4A9F7-E26C-4833-B10E-92D6D0CEF597}" type="parTrans" cxnId="{A411748F-919F-4FF8-8C17-574BD703AE5C}">
      <dgm:prSet/>
      <dgm:spPr/>
      <dgm:t>
        <a:bodyPr/>
        <a:lstStyle/>
        <a:p>
          <a:endParaRPr lang="pt-PT"/>
        </a:p>
      </dgm:t>
    </dgm:pt>
    <dgm:pt modelId="{91409659-BB49-4983-BA9B-11F2E2CCD6AD}" type="sibTrans" cxnId="{A411748F-919F-4FF8-8C17-574BD703AE5C}">
      <dgm:prSet/>
      <dgm:spPr/>
      <dgm:t>
        <a:bodyPr/>
        <a:lstStyle/>
        <a:p>
          <a:endParaRPr lang="pt-PT"/>
        </a:p>
      </dgm:t>
    </dgm:pt>
    <dgm:pt modelId="{8492177C-1588-4A64-8A89-BA02D90CFD77}">
      <dgm:prSet phldrT="[Texto]"/>
      <dgm:spPr/>
      <dgm:t>
        <a:bodyPr/>
        <a:lstStyle/>
        <a:p>
          <a:r>
            <a:rPr lang="pt-PT"/>
            <a:t>Cariño</a:t>
          </a:r>
        </a:p>
      </dgm:t>
    </dgm:pt>
    <dgm:pt modelId="{4C627DEE-DF7A-4DC1-8509-012000F62C68}" type="parTrans" cxnId="{8B85E5A2-AECE-4EF7-ADA2-F10E29495C67}">
      <dgm:prSet/>
      <dgm:spPr/>
      <dgm:t>
        <a:bodyPr/>
        <a:lstStyle/>
        <a:p>
          <a:endParaRPr lang="pt-PT"/>
        </a:p>
      </dgm:t>
    </dgm:pt>
    <dgm:pt modelId="{E812124B-0597-495E-8639-E60E7B8285D0}" type="sibTrans" cxnId="{8B85E5A2-AECE-4EF7-ADA2-F10E29495C67}">
      <dgm:prSet/>
      <dgm:spPr/>
      <dgm:t>
        <a:bodyPr/>
        <a:lstStyle/>
        <a:p>
          <a:endParaRPr lang="pt-PT"/>
        </a:p>
      </dgm:t>
    </dgm:pt>
    <dgm:pt modelId="{2E0D09DC-1D07-43E2-9FD0-070CA283029B}">
      <dgm:prSet phldrT="[Texto]"/>
      <dgm:spPr/>
      <dgm:t>
        <a:bodyPr/>
        <a:lstStyle/>
        <a:p>
          <a:r>
            <a:rPr lang="pt-PT"/>
            <a:t>Hijo mío</a:t>
          </a:r>
        </a:p>
      </dgm:t>
    </dgm:pt>
    <dgm:pt modelId="{6ED4D7E4-2734-4257-BB61-918DAAFCEF68}" type="parTrans" cxnId="{38CD6F95-7F0C-4A7F-95AF-63C9CFE91642}">
      <dgm:prSet/>
      <dgm:spPr/>
      <dgm:t>
        <a:bodyPr/>
        <a:lstStyle/>
        <a:p>
          <a:endParaRPr lang="pt-PT"/>
        </a:p>
      </dgm:t>
    </dgm:pt>
    <dgm:pt modelId="{138129ED-71F8-41BC-A540-4AA4E2EA4CF9}" type="sibTrans" cxnId="{38CD6F95-7F0C-4A7F-95AF-63C9CFE91642}">
      <dgm:prSet/>
      <dgm:spPr/>
      <dgm:t>
        <a:bodyPr/>
        <a:lstStyle/>
        <a:p>
          <a:endParaRPr lang="pt-PT"/>
        </a:p>
      </dgm:t>
    </dgm:pt>
    <dgm:pt modelId="{BCBA5B28-3EEF-4DDD-A346-B47C8E70D8E2}" type="pres">
      <dgm:prSet presAssocID="{4D801CE1-31A2-41BD-BFB3-EB2F61B7D44C}" presName="diagram" presStyleCnt="0">
        <dgm:presLayoutVars>
          <dgm:dir/>
          <dgm:resizeHandles val="exact"/>
        </dgm:presLayoutVars>
      </dgm:prSet>
      <dgm:spPr/>
      <dgm:t>
        <a:bodyPr/>
        <a:lstStyle/>
        <a:p>
          <a:endParaRPr lang="es-ES_tradnl"/>
        </a:p>
      </dgm:t>
    </dgm:pt>
    <dgm:pt modelId="{B2B2B12C-1465-421E-A446-A0FE5C836522}" type="pres">
      <dgm:prSet presAssocID="{20297122-01AB-4BCF-8F93-A04F4A3C09DF}" presName="node" presStyleLbl="node1" presStyleIdx="0" presStyleCnt="10">
        <dgm:presLayoutVars>
          <dgm:bulletEnabled val="1"/>
        </dgm:presLayoutVars>
      </dgm:prSet>
      <dgm:spPr/>
      <dgm:t>
        <a:bodyPr/>
        <a:lstStyle/>
        <a:p>
          <a:endParaRPr lang="pt-PT"/>
        </a:p>
      </dgm:t>
    </dgm:pt>
    <dgm:pt modelId="{AED9533C-2E9B-4944-87FE-025AF6FA4D3C}" type="pres">
      <dgm:prSet presAssocID="{BE3C8367-B6CD-4983-995E-55AA58C12F1F}" presName="sibTrans" presStyleCnt="0"/>
      <dgm:spPr/>
    </dgm:pt>
    <dgm:pt modelId="{9D91E7B5-C487-4C7C-A3EB-998914FD1339}" type="pres">
      <dgm:prSet presAssocID="{3B55CCDE-20D5-47D6-A032-51ABB76B3808}" presName="node" presStyleLbl="node1" presStyleIdx="1" presStyleCnt="10">
        <dgm:presLayoutVars>
          <dgm:bulletEnabled val="1"/>
        </dgm:presLayoutVars>
      </dgm:prSet>
      <dgm:spPr/>
      <dgm:t>
        <a:bodyPr/>
        <a:lstStyle/>
        <a:p>
          <a:endParaRPr lang="es-ES_tradnl"/>
        </a:p>
      </dgm:t>
    </dgm:pt>
    <dgm:pt modelId="{840B96D5-73C5-47B9-B6E4-A35201BB96ED}" type="pres">
      <dgm:prSet presAssocID="{40AC5E01-C333-4E90-B0C6-64121167E448}" presName="sibTrans" presStyleCnt="0"/>
      <dgm:spPr/>
    </dgm:pt>
    <dgm:pt modelId="{B5E16BBE-87B9-47AB-95BA-4355B133D883}" type="pres">
      <dgm:prSet presAssocID="{A2E6E534-1C8D-4DC5-888E-F9E5E4ABF2BD}" presName="node" presStyleLbl="node1" presStyleIdx="2" presStyleCnt="10">
        <dgm:presLayoutVars>
          <dgm:bulletEnabled val="1"/>
        </dgm:presLayoutVars>
      </dgm:prSet>
      <dgm:spPr/>
      <dgm:t>
        <a:bodyPr/>
        <a:lstStyle/>
        <a:p>
          <a:endParaRPr lang="es-ES_tradnl"/>
        </a:p>
      </dgm:t>
    </dgm:pt>
    <dgm:pt modelId="{81F73F33-69AB-4690-ABC7-2D5A58D207FC}" type="pres">
      <dgm:prSet presAssocID="{9E428781-556C-4060-81E6-AC46BA3F4768}" presName="sibTrans" presStyleCnt="0"/>
      <dgm:spPr/>
    </dgm:pt>
    <dgm:pt modelId="{0DD2DA0F-857B-49D9-BA88-024F7E344765}" type="pres">
      <dgm:prSet presAssocID="{12947638-3638-45C1-A9EB-3F8A85987894}" presName="node" presStyleLbl="node1" presStyleIdx="3" presStyleCnt="10">
        <dgm:presLayoutVars>
          <dgm:bulletEnabled val="1"/>
        </dgm:presLayoutVars>
      </dgm:prSet>
      <dgm:spPr/>
      <dgm:t>
        <a:bodyPr/>
        <a:lstStyle/>
        <a:p>
          <a:endParaRPr lang="es-ES_tradnl"/>
        </a:p>
      </dgm:t>
    </dgm:pt>
    <dgm:pt modelId="{49E5BC94-1763-4C0B-9BA5-BBF6EAFD23FF}" type="pres">
      <dgm:prSet presAssocID="{A272AD7F-07B0-40FB-99CD-7D966351A52C}" presName="sibTrans" presStyleCnt="0"/>
      <dgm:spPr/>
    </dgm:pt>
    <dgm:pt modelId="{497761A9-B904-470D-B6FF-E2581C983B21}" type="pres">
      <dgm:prSet presAssocID="{3F9FA2D5-A74A-4B7D-9BB3-29FAD2B946EA}" presName="node" presStyleLbl="node1" presStyleIdx="4" presStyleCnt="10">
        <dgm:presLayoutVars>
          <dgm:bulletEnabled val="1"/>
        </dgm:presLayoutVars>
      </dgm:prSet>
      <dgm:spPr/>
      <dgm:t>
        <a:bodyPr/>
        <a:lstStyle/>
        <a:p>
          <a:endParaRPr lang="pt-PT"/>
        </a:p>
      </dgm:t>
    </dgm:pt>
    <dgm:pt modelId="{DD41230F-9758-4C6D-9DA6-8F443D53E225}" type="pres">
      <dgm:prSet presAssocID="{487C9DCC-57AA-4EDA-BD0D-B8623A3C3DED}" presName="sibTrans" presStyleCnt="0"/>
      <dgm:spPr/>
    </dgm:pt>
    <dgm:pt modelId="{02DDD19A-D376-4152-82B5-3FC410D3E7B1}" type="pres">
      <dgm:prSet presAssocID="{60CBB0BC-9272-4AAC-A6FB-FF863B5DCE3D}" presName="node" presStyleLbl="node1" presStyleIdx="5" presStyleCnt="10">
        <dgm:presLayoutVars>
          <dgm:bulletEnabled val="1"/>
        </dgm:presLayoutVars>
      </dgm:prSet>
      <dgm:spPr/>
      <dgm:t>
        <a:bodyPr/>
        <a:lstStyle/>
        <a:p>
          <a:endParaRPr lang="pt-PT"/>
        </a:p>
      </dgm:t>
    </dgm:pt>
    <dgm:pt modelId="{068C4787-F320-47D5-9350-3B30E07DE99C}" type="pres">
      <dgm:prSet presAssocID="{5C4D5CE8-516B-4353-81CE-EAA723A79516}" presName="sibTrans" presStyleCnt="0"/>
      <dgm:spPr/>
    </dgm:pt>
    <dgm:pt modelId="{BA6B0AB1-1A21-40B0-AB94-9362E9C40F15}" type="pres">
      <dgm:prSet presAssocID="{6E58CD2C-699F-445D-8570-B5906C1CE09C}" presName="node" presStyleLbl="node1" presStyleIdx="6" presStyleCnt="10">
        <dgm:presLayoutVars>
          <dgm:bulletEnabled val="1"/>
        </dgm:presLayoutVars>
      </dgm:prSet>
      <dgm:spPr/>
      <dgm:t>
        <a:bodyPr/>
        <a:lstStyle/>
        <a:p>
          <a:endParaRPr lang="es-ES_tradnl"/>
        </a:p>
      </dgm:t>
    </dgm:pt>
    <dgm:pt modelId="{09E9FC72-53AE-4764-A566-EEFE6170185C}" type="pres">
      <dgm:prSet presAssocID="{3F7B34A7-2ADD-4AB7-A0D0-451BAC6360A4}" presName="sibTrans" presStyleCnt="0"/>
      <dgm:spPr/>
    </dgm:pt>
    <dgm:pt modelId="{DDCCF813-1C8A-46CC-BDD7-23E502078671}" type="pres">
      <dgm:prSet presAssocID="{C77B3103-D0C5-461D-8F20-B92A9CF1749C}" presName="node" presStyleLbl="node1" presStyleIdx="7" presStyleCnt="10">
        <dgm:presLayoutVars>
          <dgm:bulletEnabled val="1"/>
        </dgm:presLayoutVars>
      </dgm:prSet>
      <dgm:spPr/>
      <dgm:t>
        <a:bodyPr/>
        <a:lstStyle/>
        <a:p>
          <a:endParaRPr lang="es-ES_tradnl"/>
        </a:p>
      </dgm:t>
    </dgm:pt>
    <dgm:pt modelId="{8841797A-2E4B-4966-9016-DF75271E000C}" type="pres">
      <dgm:prSet presAssocID="{91409659-BB49-4983-BA9B-11F2E2CCD6AD}" presName="sibTrans" presStyleCnt="0"/>
      <dgm:spPr/>
    </dgm:pt>
    <dgm:pt modelId="{3F4E9C9E-6ECA-4C4B-8B25-99E14544951F}" type="pres">
      <dgm:prSet presAssocID="{8492177C-1588-4A64-8A89-BA02D90CFD77}" presName="node" presStyleLbl="node1" presStyleIdx="8" presStyleCnt="10">
        <dgm:presLayoutVars>
          <dgm:bulletEnabled val="1"/>
        </dgm:presLayoutVars>
      </dgm:prSet>
      <dgm:spPr/>
      <dgm:t>
        <a:bodyPr/>
        <a:lstStyle/>
        <a:p>
          <a:endParaRPr lang="es-ES_tradnl"/>
        </a:p>
      </dgm:t>
    </dgm:pt>
    <dgm:pt modelId="{B8B3E503-34FD-4E8B-9CAE-80274D3B06FF}" type="pres">
      <dgm:prSet presAssocID="{E812124B-0597-495E-8639-E60E7B8285D0}" presName="sibTrans" presStyleCnt="0"/>
      <dgm:spPr/>
    </dgm:pt>
    <dgm:pt modelId="{2970E101-C755-4B65-A9E4-7C29F7A6E789}" type="pres">
      <dgm:prSet presAssocID="{2E0D09DC-1D07-43E2-9FD0-070CA283029B}" presName="node" presStyleLbl="node1" presStyleIdx="9" presStyleCnt="10">
        <dgm:presLayoutVars>
          <dgm:bulletEnabled val="1"/>
        </dgm:presLayoutVars>
      </dgm:prSet>
      <dgm:spPr/>
      <dgm:t>
        <a:bodyPr/>
        <a:lstStyle/>
        <a:p>
          <a:endParaRPr lang="pt-PT"/>
        </a:p>
      </dgm:t>
    </dgm:pt>
  </dgm:ptLst>
  <dgm:cxnLst>
    <dgm:cxn modelId="{FD80D1DA-B01E-4705-8B74-9DB11517A419}" srcId="{4D801CE1-31A2-41BD-BFB3-EB2F61B7D44C}" destId="{3F9FA2D5-A74A-4B7D-9BB3-29FAD2B946EA}" srcOrd="4" destOrd="0" parTransId="{6CAC5FEE-11D4-462B-AB1B-C938A810483A}" sibTransId="{487C9DCC-57AA-4EDA-BD0D-B8623A3C3DED}"/>
    <dgm:cxn modelId="{A411748F-919F-4FF8-8C17-574BD703AE5C}" srcId="{4D801CE1-31A2-41BD-BFB3-EB2F61B7D44C}" destId="{C77B3103-D0C5-461D-8F20-B92A9CF1749C}" srcOrd="7" destOrd="0" parTransId="{D7B4A9F7-E26C-4833-B10E-92D6D0CEF597}" sibTransId="{91409659-BB49-4983-BA9B-11F2E2CCD6AD}"/>
    <dgm:cxn modelId="{B0371CBD-EF94-46E8-BA66-B37500E0DFCA}" type="presOf" srcId="{12947638-3638-45C1-A9EB-3F8A85987894}" destId="{0DD2DA0F-857B-49D9-BA88-024F7E344765}" srcOrd="0" destOrd="0" presId="urn:microsoft.com/office/officeart/2005/8/layout/default"/>
    <dgm:cxn modelId="{F6218724-78DD-42C0-8CD0-143024016CAC}" srcId="{4D801CE1-31A2-41BD-BFB3-EB2F61B7D44C}" destId="{60CBB0BC-9272-4AAC-A6FB-FF863B5DCE3D}" srcOrd="5" destOrd="0" parTransId="{4E37B9F9-7616-40CF-AEB9-B05BB207815A}" sibTransId="{5C4D5CE8-516B-4353-81CE-EAA723A79516}"/>
    <dgm:cxn modelId="{704CCBEB-8DB8-44BE-9C05-C2282627CA6F}" srcId="{4D801CE1-31A2-41BD-BFB3-EB2F61B7D44C}" destId="{6E58CD2C-699F-445D-8570-B5906C1CE09C}" srcOrd="6" destOrd="0" parTransId="{576001D7-C6E1-4815-B1AC-B2AEF836EAAE}" sibTransId="{3F7B34A7-2ADD-4AB7-A0D0-451BAC6360A4}"/>
    <dgm:cxn modelId="{42019DA1-2F33-4298-B320-D0EF4B392449}" type="presOf" srcId="{20297122-01AB-4BCF-8F93-A04F4A3C09DF}" destId="{B2B2B12C-1465-421E-A446-A0FE5C836522}" srcOrd="0" destOrd="0" presId="urn:microsoft.com/office/officeart/2005/8/layout/default"/>
    <dgm:cxn modelId="{8B85E5A2-AECE-4EF7-ADA2-F10E29495C67}" srcId="{4D801CE1-31A2-41BD-BFB3-EB2F61B7D44C}" destId="{8492177C-1588-4A64-8A89-BA02D90CFD77}" srcOrd="8" destOrd="0" parTransId="{4C627DEE-DF7A-4DC1-8509-012000F62C68}" sibTransId="{E812124B-0597-495E-8639-E60E7B8285D0}"/>
    <dgm:cxn modelId="{82235D96-BC28-4200-B793-578041D1A4FC}" type="presOf" srcId="{3B55CCDE-20D5-47D6-A032-51ABB76B3808}" destId="{9D91E7B5-C487-4C7C-A3EB-998914FD1339}" srcOrd="0" destOrd="0" presId="urn:microsoft.com/office/officeart/2005/8/layout/default"/>
    <dgm:cxn modelId="{A048225B-4B80-47C1-9D18-0619631C6AA8}" type="presOf" srcId="{3F9FA2D5-A74A-4B7D-9BB3-29FAD2B946EA}" destId="{497761A9-B904-470D-B6FF-E2581C983B21}" srcOrd="0" destOrd="0" presId="urn:microsoft.com/office/officeart/2005/8/layout/default"/>
    <dgm:cxn modelId="{38CD6F95-7F0C-4A7F-95AF-63C9CFE91642}" srcId="{4D801CE1-31A2-41BD-BFB3-EB2F61B7D44C}" destId="{2E0D09DC-1D07-43E2-9FD0-070CA283029B}" srcOrd="9" destOrd="0" parTransId="{6ED4D7E4-2734-4257-BB61-918DAAFCEF68}" sibTransId="{138129ED-71F8-41BC-A540-4AA4E2EA4CF9}"/>
    <dgm:cxn modelId="{9F5D3803-3FC4-4FAB-8E73-86B67AAEB1D9}" type="presOf" srcId="{C77B3103-D0C5-461D-8F20-B92A9CF1749C}" destId="{DDCCF813-1C8A-46CC-BDD7-23E502078671}" srcOrd="0" destOrd="0" presId="urn:microsoft.com/office/officeart/2005/8/layout/default"/>
    <dgm:cxn modelId="{34BD46B0-330B-4C99-8814-5830BAFF8FBC}" srcId="{4D801CE1-31A2-41BD-BFB3-EB2F61B7D44C}" destId="{20297122-01AB-4BCF-8F93-A04F4A3C09DF}" srcOrd="0" destOrd="0" parTransId="{6D52994F-DD35-4590-8632-6E407195E577}" sibTransId="{BE3C8367-B6CD-4983-995E-55AA58C12F1F}"/>
    <dgm:cxn modelId="{FE4F5796-0D4E-406A-B9A9-C4340F93FD62}" type="presOf" srcId="{8492177C-1588-4A64-8A89-BA02D90CFD77}" destId="{3F4E9C9E-6ECA-4C4B-8B25-99E14544951F}" srcOrd="0" destOrd="0" presId="urn:microsoft.com/office/officeart/2005/8/layout/default"/>
    <dgm:cxn modelId="{4053F688-A357-421B-9F82-8B5B9F128EC3}" srcId="{4D801CE1-31A2-41BD-BFB3-EB2F61B7D44C}" destId="{12947638-3638-45C1-A9EB-3F8A85987894}" srcOrd="3" destOrd="0" parTransId="{F7D08837-CFB2-4E17-AC52-A7DAE9968374}" sibTransId="{A272AD7F-07B0-40FB-99CD-7D966351A52C}"/>
    <dgm:cxn modelId="{BFC7C521-16DB-4A2C-B532-92A3478EAC03}" type="presOf" srcId="{2E0D09DC-1D07-43E2-9FD0-070CA283029B}" destId="{2970E101-C755-4B65-A9E4-7C29F7A6E789}" srcOrd="0" destOrd="0" presId="urn:microsoft.com/office/officeart/2005/8/layout/default"/>
    <dgm:cxn modelId="{08201513-FC38-43C3-892A-CD08F0AF66A0}" srcId="{4D801CE1-31A2-41BD-BFB3-EB2F61B7D44C}" destId="{A2E6E534-1C8D-4DC5-888E-F9E5E4ABF2BD}" srcOrd="2" destOrd="0" parTransId="{1993ACB5-AE38-42D9-8B26-7EC721EC46E2}" sibTransId="{9E428781-556C-4060-81E6-AC46BA3F4768}"/>
    <dgm:cxn modelId="{646F0B60-8192-4C04-8966-AD3EE2439E98}" type="presOf" srcId="{6E58CD2C-699F-445D-8570-B5906C1CE09C}" destId="{BA6B0AB1-1A21-40B0-AB94-9362E9C40F15}" srcOrd="0" destOrd="0" presId="urn:microsoft.com/office/officeart/2005/8/layout/default"/>
    <dgm:cxn modelId="{3BB581F2-08C9-4275-A7E0-E4FCAF832487}" srcId="{4D801CE1-31A2-41BD-BFB3-EB2F61B7D44C}" destId="{3B55CCDE-20D5-47D6-A032-51ABB76B3808}" srcOrd="1" destOrd="0" parTransId="{C66A3E3D-3C79-497D-8689-09BE57EC7F1E}" sibTransId="{40AC5E01-C333-4E90-B0C6-64121167E448}"/>
    <dgm:cxn modelId="{9CC92F87-C913-47C4-BFB9-656CA3E8E19A}" type="presOf" srcId="{60CBB0BC-9272-4AAC-A6FB-FF863B5DCE3D}" destId="{02DDD19A-D376-4152-82B5-3FC410D3E7B1}" srcOrd="0" destOrd="0" presId="urn:microsoft.com/office/officeart/2005/8/layout/default"/>
    <dgm:cxn modelId="{1839D7FC-9F0F-4657-B8E7-E84FB1BCE971}" type="presOf" srcId="{4D801CE1-31A2-41BD-BFB3-EB2F61B7D44C}" destId="{BCBA5B28-3EEF-4DDD-A346-B47C8E70D8E2}" srcOrd="0" destOrd="0" presId="urn:microsoft.com/office/officeart/2005/8/layout/default"/>
    <dgm:cxn modelId="{D238C39F-9040-4C93-91A4-A12F008FB59F}" type="presOf" srcId="{A2E6E534-1C8D-4DC5-888E-F9E5E4ABF2BD}" destId="{B5E16BBE-87B9-47AB-95BA-4355B133D883}" srcOrd="0" destOrd="0" presId="urn:microsoft.com/office/officeart/2005/8/layout/default"/>
    <dgm:cxn modelId="{6CE9DF31-AC93-4070-A1A1-DA8F2B66E076}" type="presParOf" srcId="{BCBA5B28-3EEF-4DDD-A346-B47C8E70D8E2}" destId="{B2B2B12C-1465-421E-A446-A0FE5C836522}" srcOrd="0" destOrd="0" presId="urn:microsoft.com/office/officeart/2005/8/layout/default"/>
    <dgm:cxn modelId="{7A5DA3BE-70CE-40A6-AA32-AC077A218D87}" type="presParOf" srcId="{BCBA5B28-3EEF-4DDD-A346-B47C8E70D8E2}" destId="{AED9533C-2E9B-4944-87FE-025AF6FA4D3C}" srcOrd="1" destOrd="0" presId="urn:microsoft.com/office/officeart/2005/8/layout/default"/>
    <dgm:cxn modelId="{1CC05B7E-68B7-4639-BD6A-AB0E5A891144}" type="presParOf" srcId="{BCBA5B28-3EEF-4DDD-A346-B47C8E70D8E2}" destId="{9D91E7B5-C487-4C7C-A3EB-998914FD1339}" srcOrd="2" destOrd="0" presId="urn:microsoft.com/office/officeart/2005/8/layout/default"/>
    <dgm:cxn modelId="{B48BD4C0-A068-4EC4-8ABD-1B18BD787335}" type="presParOf" srcId="{BCBA5B28-3EEF-4DDD-A346-B47C8E70D8E2}" destId="{840B96D5-73C5-47B9-B6E4-A35201BB96ED}" srcOrd="3" destOrd="0" presId="urn:microsoft.com/office/officeart/2005/8/layout/default"/>
    <dgm:cxn modelId="{37F70173-37FA-4E33-8E5B-DC0CFF34A9BF}" type="presParOf" srcId="{BCBA5B28-3EEF-4DDD-A346-B47C8E70D8E2}" destId="{B5E16BBE-87B9-47AB-95BA-4355B133D883}" srcOrd="4" destOrd="0" presId="urn:microsoft.com/office/officeart/2005/8/layout/default"/>
    <dgm:cxn modelId="{CA1F935F-9FE7-4862-90B7-1964344543D9}" type="presParOf" srcId="{BCBA5B28-3EEF-4DDD-A346-B47C8E70D8E2}" destId="{81F73F33-69AB-4690-ABC7-2D5A58D207FC}" srcOrd="5" destOrd="0" presId="urn:microsoft.com/office/officeart/2005/8/layout/default"/>
    <dgm:cxn modelId="{DC2F86DA-4BD6-4C0C-8135-0D0AA94E0B35}" type="presParOf" srcId="{BCBA5B28-3EEF-4DDD-A346-B47C8E70D8E2}" destId="{0DD2DA0F-857B-49D9-BA88-024F7E344765}" srcOrd="6" destOrd="0" presId="urn:microsoft.com/office/officeart/2005/8/layout/default"/>
    <dgm:cxn modelId="{A965921C-20A0-4908-B502-2BA1F38A61C9}" type="presParOf" srcId="{BCBA5B28-3EEF-4DDD-A346-B47C8E70D8E2}" destId="{49E5BC94-1763-4C0B-9BA5-BBF6EAFD23FF}" srcOrd="7" destOrd="0" presId="urn:microsoft.com/office/officeart/2005/8/layout/default"/>
    <dgm:cxn modelId="{78E8BABE-4625-453B-889B-703890F8CE10}" type="presParOf" srcId="{BCBA5B28-3EEF-4DDD-A346-B47C8E70D8E2}" destId="{497761A9-B904-470D-B6FF-E2581C983B21}" srcOrd="8" destOrd="0" presId="urn:microsoft.com/office/officeart/2005/8/layout/default"/>
    <dgm:cxn modelId="{32685D5E-401E-4E7E-9A51-A8560D3C07BB}" type="presParOf" srcId="{BCBA5B28-3EEF-4DDD-A346-B47C8E70D8E2}" destId="{DD41230F-9758-4C6D-9DA6-8F443D53E225}" srcOrd="9" destOrd="0" presId="urn:microsoft.com/office/officeart/2005/8/layout/default"/>
    <dgm:cxn modelId="{06AD5597-010A-40D1-96F5-5B2583D99307}" type="presParOf" srcId="{BCBA5B28-3EEF-4DDD-A346-B47C8E70D8E2}" destId="{02DDD19A-D376-4152-82B5-3FC410D3E7B1}" srcOrd="10" destOrd="0" presId="urn:microsoft.com/office/officeart/2005/8/layout/default"/>
    <dgm:cxn modelId="{4E960874-AE3C-4C00-AC93-CB38E26573F9}" type="presParOf" srcId="{BCBA5B28-3EEF-4DDD-A346-B47C8E70D8E2}" destId="{068C4787-F320-47D5-9350-3B30E07DE99C}" srcOrd="11" destOrd="0" presId="urn:microsoft.com/office/officeart/2005/8/layout/default"/>
    <dgm:cxn modelId="{98DD59B7-7ED9-4D14-B9DD-D0652612266A}" type="presParOf" srcId="{BCBA5B28-3EEF-4DDD-A346-B47C8E70D8E2}" destId="{BA6B0AB1-1A21-40B0-AB94-9362E9C40F15}" srcOrd="12" destOrd="0" presId="urn:microsoft.com/office/officeart/2005/8/layout/default"/>
    <dgm:cxn modelId="{45565D6B-28A0-4CAE-AEB9-4805FAD98F2E}" type="presParOf" srcId="{BCBA5B28-3EEF-4DDD-A346-B47C8E70D8E2}" destId="{09E9FC72-53AE-4764-A566-EEFE6170185C}" srcOrd="13" destOrd="0" presId="urn:microsoft.com/office/officeart/2005/8/layout/default"/>
    <dgm:cxn modelId="{163927B9-B696-46FC-8857-A2A8EDD97F24}" type="presParOf" srcId="{BCBA5B28-3EEF-4DDD-A346-B47C8E70D8E2}" destId="{DDCCF813-1C8A-46CC-BDD7-23E502078671}" srcOrd="14" destOrd="0" presId="urn:microsoft.com/office/officeart/2005/8/layout/default"/>
    <dgm:cxn modelId="{56BF5987-AA06-4E0B-9667-05DCB2BBCD83}" type="presParOf" srcId="{BCBA5B28-3EEF-4DDD-A346-B47C8E70D8E2}" destId="{8841797A-2E4B-4966-9016-DF75271E000C}" srcOrd="15" destOrd="0" presId="urn:microsoft.com/office/officeart/2005/8/layout/default"/>
    <dgm:cxn modelId="{C8976D21-93D1-4E99-AB50-224D1AB8C432}" type="presParOf" srcId="{BCBA5B28-3EEF-4DDD-A346-B47C8E70D8E2}" destId="{3F4E9C9E-6ECA-4C4B-8B25-99E14544951F}" srcOrd="16" destOrd="0" presId="urn:microsoft.com/office/officeart/2005/8/layout/default"/>
    <dgm:cxn modelId="{656AAEB9-83AA-42B8-9D06-3387CF7E63DA}" type="presParOf" srcId="{BCBA5B28-3EEF-4DDD-A346-B47C8E70D8E2}" destId="{B8B3E503-34FD-4E8B-9CAE-80274D3B06FF}" srcOrd="17" destOrd="0" presId="urn:microsoft.com/office/officeart/2005/8/layout/default"/>
    <dgm:cxn modelId="{B0252686-55CC-4159-9BD3-07C2837A0838}" type="presParOf" srcId="{BCBA5B28-3EEF-4DDD-A346-B47C8E70D8E2}" destId="{2970E101-C755-4B65-A9E4-7C29F7A6E789}" srcOrd="1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9606C5-921D-4B54-97E8-3D9BC0414DCC}" type="doc">
      <dgm:prSet loTypeId="urn:microsoft.com/office/officeart/2005/8/layout/default" loCatId="list" qsTypeId="urn:microsoft.com/office/officeart/2005/8/quickstyle/simple1" qsCatId="simple" csTypeId="urn:microsoft.com/office/officeart/2005/8/colors/accent3_1" csCatId="accent3" phldr="1"/>
      <dgm:spPr/>
      <dgm:t>
        <a:bodyPr/>
        <a:lstStyle/>
        <a:p>
          <a:endParaRPr lang="pt-PT"/>
        </a:p>
      </dgm:t>
    </dgm:pt>
    <dgm:pt modelId="{5214DBDF-56EA-4B1E-9075-541D639BEC83}">
      <dgm:prSet phldrT="[Texto]"/>
      <dgm:spPr/>
      <dgm:t>
        <a:bodyPr/>
        <a:lstStyle/>
        <a:p>
          <a:r>
            <a:rPr lang="pt-PT"/>
            <a:t>casa</a:t>
          </a:r>
        </a:p>
      </dgm:t>
    </dgm:pt>
    <dgm:pt modelId="{FC9BD3E0-D6C5-4DE9-8918-095357314DD7}" type="parTrans" cxnId="{B989FB4C-D50B-4340-ACFA-86A0F6C9BFA7}">
      <dgm:prSet/>
      <dgm:spPr/>
      <dgm:t>
        <a:bodyPr/>
        <a:lstStyle/>
        <a:p>
          <a:endParaRPr lang="pt-PT"/>
        </a:p>
      </dgm:t>
    </dgm:pt>
    <dgm:pt modelId="{3351E7BD-664B-455A-8A84-09C5F3E43A4A}" type="sibTrans" cxnId="{B989FB4C-D50B-4340-ACFA-86A0F6C9BFA7}">
      <dgm:prSet/>
      <dgm:spPr/>
      <dgm:t>
        <a:bodyPr/>
        <a:lstStyle/>
        <a:p>
          <a:endParaRPr lang="pt-PT"/>
        </a:p>
      </dgm:t>
    </dgm:pt>
    <dgm:pt modelId="{67120527-B15E-4D66-B417-E92064ABB3EE}">
      <dgm:prSet phldrT="[Texto]"/>
      <dgm:spPr/>
      <dgm:t>
        <a:bodyPr/>
        <a:lstStyle/>
        <a:p>
          <a:r>
            <a:rPr lang="pt-PT"/>
            <a:t>amigos</a:t>
          </a:r>
        </a:p>
      </dgm:t>
    </dgm:pt>
    <dgm:pt modelId="{AA6DB9F4-31ED-411A-8884-B2CC4FB3837F}" type="parTrans" cxnId="{CA641957-E2D8-402B-B1CE-AA22CB149CFE}">
      <dgm:prSet/>
      <dgm:spPr/>
      <dgm:t>
        <a:bodyPr/>
        <a:lstStyle/>
        <a:p>
          <a:endParaRPr lang="pt-PT"/>
        </a:p>
      </dgm:t>
    </dgm:pt>
    <dgm:pt modelId="{7AC1FED9-BB19-4A6A-9594-8B956EABA52D}" type="sibTrans" cxnId="{CA641957-E2D8-402B-B1CE-AA22CB149CFE}">
      <dgm:prSet/>
      <dgm:spPr/>
      <dgm:t>
        <a:bodyPr/>
        <a:lstStyle/>
        <a:p>
          <a:endParaRPr lang="pt-PT"/>
        </a:p>
      </dgm:t>
    </dgm:pt>
    <dgm:pt modelId="{DA174473-6B64-463B-9023-6B6805AE97BF}">
      <dgm:prSet phldrT="[Texto]"/>
      <dgm:spPr/>
      <dgm:t>
        <a:bodyPr/>
        <a:lstStyle/>
        <a:p>
          <a:r>
            <a:rPr lang="pt-PT"/>
            <a:t>trabajo</a:t>
          </a:r>
        </a:p>
      </dgm:t>
    </dgm:pt>
    <dgm:pt modelId="{465BC9C9-02F6-4C91-8119-8E8AD5637F8D}" type="parTrans" cxnId="{5BEDCD25-3ACF-4521-99ED-7C59A96E6DFF}">
      <dgm:prSet/>
      <dgm:spPr/>
      <dgm:t>
        <a:bodyPr/>
        <a:lstStyle/>
        <a:p>
          <a:endParaRPr lang="pt-PT"/>
        </a:p>
      </dgm:t>
    </dgm:pt>
    <dgm:pt modelId="{89527D93-BF4A-4C3B-A2FA-2A38A1616826}" type="sibTrans" cxnId="{5BEDCD25-3ACF-4521-99ED-7C59A96E6DFF}">
      <dgm:prSet/>
      <dgm:spPr/>
      <dgm:t>
        <a:bodyPr/>
        <a:lstStyle/>
        <a:p>
          <a:endParaRPr lang="pt-PT"/>
        </a:p>
      </dgm:t>
    </dgm:pt>
    <dgm:pt modelId="{5F2F5435-7E8B-4B52-BFF9-9205BEF180AD}">
      <dgm:prSet phldrT="[Texto]"/>
      <dgm:spPr/>
      <dgm:t>
        <a:bodyPr/>
        <a:lstStyle/>
        <a:p>
          <a:r>
            <a:rPr lang="pt-PT"/>
            <a:t>calle</a:t>
          </a:r>
        </a:p>
      </dgm:t>
    </dgm:pt>
    <dgm:pt modelId="{8E46AA6D-8AA3-42E7-9C92-217E7E4D9C43}" type="parTrans" cxnId="{9E2F1579-96EA-41E5-AE11-B29D3CF7F59E}">
      <dgm:prSet/>
      <dgm:spPr/>
      <dgm:t>
        <a:bodyPr/>
        <a:lstStyle/>
        <a:p>
          <a:endParaRPr lang="pt-PT"/>
        </a:p>
      </dgm:t>
    </dgm:pt>
    <dgm:pt modelId="{667625F6-2DAA-4C06-A58A-D449BE84AF8F}" type="sibTrans" cxnId="{9E2F1579-96EA-41E5-AE11-B29D3CF7F59E}">
      <dgm:prSet/>
      <dgm:spPr/>
      <dgm:t>
        <a:bodyPr/>
        <a:lstStyle/>
        <a:p>
          <a:endParaRPr lang="pt-PT"/>
        </a:p>
      </dgm:t>
    </dgm:pt>
    <dgm:pt modelId="{D9F6B7E3-11E5-4222-8133-87D6DA165C61}">
      <dgm:prSet phldrT="[Texto]"/>
      <dgm:spPr/>
      <dgm:t>
        <a:bodyPr/>
        <a:lstStyle/>
        <a:p>
          <a:r>
            <a:rPr lang="pt-PT"/>
            <a:t>familia</a:t>
          </a:r>
        </a:p>
      </dgm:t>
    </dgm:pt>
    <dgm:pt modelId="{B1C861DF-446A-477E-ADD4-46273C11408E}" type="parTrans" cxnId="{6A2F0186-A051-4F5E-83AC-A98A6927E00C}">
      <dgm:prSet/>
      <dgm:spPr/>
      <dgm:t>
        <a:bodyPr/>
        <a:lstStyle/>
        <a:p>
          <a:endParaRPr lang="pt-PT"/>
        </a:p>
      </dgm:t>
    </dgm:pt>
    <dgm:pt modelId="{E873290B-ED69-42BC-8EE3-C86B4B0B42AE}" type="sibTrans" cxnId="{6A2F0186-A051-4F5E-83AC-A98A6927E00C}">
      <dgm:prSet/>
      <dgm:spPr/>
      <dgm:t>
        <a:bodyPr/>
        <a:lstStyle/>
        <a:p>
          <a:endParaRPr lang="pt-PT"/>
        </a:p>
      </dgm:t>
    </dgm:pt>
    <dgm:pt modelId="{7F7BDCB3-96AF-4FAB-8C38-BE7A7C5B1104}">
      <dgm:prSet phldrT="[Texto]"/>
      <dgm:spPr/>
      <dgm:t>
        <a:bodyPr/>
        <a:lstStyle/>
        <a:p>
          <a:r>
            <a:rPr lang="pt-PT"/>
            <a:t>relaciones personales</a:t>
          </a:r>
        </a:p>
      </dgm:t>
    </dgm:pt>
    <dgm:pt modelId="{97A0A880-0DFF-4DD6-A553-BFFD48E2AFB9}" type="parTrans" cxnId="{150F214B-358F-4575-AB2A-F6E00855456A}">
      <dgm:prSet/>
      <dgm:spPr/>
      <dgm:t>
        <a:bodyPr/>
        <a:lstStyle/>
        <a:p>
          <a:endParaRPr lang="pt-PT"/>
        </a:p>
      </dgm:t>
    </dgm:pt>
    <dgm:pt modelId="{2DCFD3D8-DB8A-470B-922E-A9908BA60F72}" type="sibTrans" cxnId="{150F214B-358F-4575-AB2A-F6E00855456A}">
      <dgm:prSet/>
      <dgm:spPr/>
      <dgm:t>
        <a:bodyPr/>
        <a:lstStyle/>
        <a:p>
          <a:endParaRPr lang="pt-PT"/>
        </a:p>
      </dgm:t>
    </dgm:pt>
    <dgm:pt modelId="{666E0C3F-C874-4444-AFCD-5BD07C7CC2ED}" type="pres">
      <dgm:prSet presAssocID="{2C9606C5-921D-4B54-97E8-3D9BC0414DCC}" presName="diagram" presStyleCnt="0">
        <dgm:presLayoutVars>
          <dgm:dir/>
          <dgm:resizeHandles val="exact"/>
        </dgm:presLayoutVars>
      </dgm:prSet>
      <dgm:spPr/>
      <dgm:t>
        <a:bodyPr/>
        <a:lstStyle/>
        <a:p>
          <a:endParaRPr lang="es-ES_tradnl"/>
        </a:p>
      </dgm:t>
    </dgm:pt>
    <dgm:pt modelId="{BC4B3FF0-F2A5-409B-A44A-6FDDFDF110E2}" type="pres">
      <dgm:prSet presAssocID="{5214DBDF-56EA-4B1E-9075-541D639BEC83}" presName="node" presStyleLbl="node1" presStyleIdx="0" presStyleCnt="6">
        <dgm:presLayoutVars>
          <dgm:bulletEnabled val="1"/>
        </dgm:presLayoutVars>
      </dgm:prSet>
      <dgm:spPr/>
      <dgm:t>
        <a:bodyPr/>
        <a:lstStyle/>
        <a:p>
          <a:endParaRPr lang="es-ES_tradnl"/>
        </a:p>
      </dgm:t>
    </dgm:pt>
    <dgm:pt modelId="{43195779-CBB3-4391-9939-631FE6007852}" type="pres">
      <dgm:prSet presAssocID="{3351E7BD-664B-455A-8A84-09C5F3E43A4A}" presName="sibTrans" presStyleCnt="0"/>
      <dgm:spPr/>
      <dgm:t>
        <a:bodyPr/>
        <a:lstStyle/>
        <a:p>
          <a:endParaRPr lang="es-ES_tradnl"/>
        </a:p>
      </dgm:t>
    </dgm:pt>
    <dgm:pt modelId="{B62FBCFB-E07F-43DF-9235-E467A453C9B9}" type="pres">
      <dgm:prSet presAssocID="{67120527-B15E-4D66-B417-E92064ABB3EE}" presName="node" presStyleLbl="node1" presStyleIdx="1" presStyleCnt="6">
        <dgm:presLayoutVars>
          <dgm:bulletEnabled val="1"/>
        </dgm:presLayoutVars>
      </dgm:prSet>
      <dgm:spPr/>
      <dgm:t>
        <a:bodyPr/>
        <a:lstStyle/>
        <a:p>
          <a:endParaRPr lang="pt-PT"/>
        </a:p>
      </dgm:t>
    </dgm:pt>
    <dgm:pt modelId="{5C7C0387-202A-41E2-BEC2-8D2257A149E5}" type="pres">
      <dgm:prSet presAssocID="{7AC1FED9-BB19-4A6A-9594-8B956EABA52D}" presName="sibTrans" presStyleCnt="0"/>
      <dgm:spPr/>
      <dgm:t>
        <a:bodyPr/>
        <a:lstStyle/>
        <a:p>
          <a:endParaRPr lang="es-ES_tradnl"/>
        </a:p>
      </dgm:t>
    </dgm:pt>
    <dgm:pt modelId="{7E2FC860-066D-4623-A2E9-14095D9DF64A}" type="pres">
      <dgm:prSet presAssocID="{DA174473-6B64-463B-9023-6B6805AE97BF}" presName="node" presStyleLbl="node1" presStyleIdx="2" presStyleCnt="6">
        <dgm:presLayoutVars>
          <dgm:bulletEnabled val="1"/>
        </dgm:presLayoutVars>
      </dgm:prSet>
      <dgm:spPr/>
      <dgm:t>
        <a:bodyPr/>
        <a:lstStyle/>
        <a:p>
          <a:endParaRPr lang="es-ES_tradnl"/>
        </a:p>
      </dgm:t>
    </dgm:pt>
    <dgm:pt modelId="{5E0A2771-0748-4D42-B0F0-139E6F928A23}" type="pres">
      <dgm:prSet presAssocID="{89527D93-BF4A-4C3B-A2FA-2A38A1616826}" presName="sibTrans" presStyleCnt="0"/>
      <dgm:spPr/>
      <dgm:t>
        <a:bodyPr/>
        <a:lstStyle/>
        <a:p>
          <a:endParaRPr lang="es-ES_tradnl"/>
        </a:p>
      </dgm:t>
    </dgm:pt>
    <dgm:pt modelId="{F517DBBC-6A01-4FC2-B197-87C0F7DAE116}" type="pres">
      <dgm:prSet presAssocID="{5F2F5435-7E8B-4B52-BFF9-9205BEF180AD}" presName="node" presStyleLbl="node1" presStyleIdx="3" presStyleCnt="6">
        <dgm:presLayoutVars>
          <dgm:bulletEnabled val="1"/>
        </dgm:presLayoutVars>
      </dgm:prSet>
      <dgm:spPr/>
      <dgm:t>
        <a:bodyPr/>
        <a:lstStyle/>
        <a:p>
          <a:endParaRPr lang="es-ES_tradnl"/>
        </a:p>
      </dgm:t>
    </dgm:pt>
    <dgm:pt modelId="{105F9008-2892-4439-85BF-6C45F09764DE}" type="pres">
      <dgm:prSet presAssocID="{667625F6-2DAA-4C06-A58A-D449BE84AF8F}" presName="sibTrans" presStyleCnt="0"/>
      <dgm:spPr/>
      <dgm:t>
        <a:bodyPr/>
        <a:lstStyle/>
        <a:p>
          <a:endParaRPr lang="es-ES_tradnl"/>
        </a:p>
      </dgm:t>
    </dgm:pt>
    <dgm:pt modelId="{EAB2A776-02BA-41BA-A90B-2F0F3421A8E8}" type="pres">
      <dgm:prSet presAssocID="{D9F6B7E3-11E5-4222-8133-87D6DA165C61}" presName="node" presStyleLbl="node1" presStyleIdx="4" presStyleCnt="6">
        <dgm:presLayoutVars>
          <dgm:bulletEnabled val="1"/>
        </dgm:presLayoutVars>
      </dgm:prSet>
      <dgm:spPr/>
      <dgm:t>
        <a:bodyPr/>
        <a:lstStyle/>
        <a:p>
          <a:endParaRPr lang="es-ES_tradnl"/>
        </a:p>
      </dgm:t>
    </dgm:pt>
    <dgm:pt modelId="{82025A79-47BC-4C14-9E81-776C8C84027E}" type="pres">
      <dgm:prSet presAssocID="{E873290B-ED69-42BC-8EE3-C86B4B0B42AE}" presName="sibTrans" presStyleCnt="0"/>
      <dgm:spPr/>
      <dgm:t>
        <a:bodyPr/>
        <a:lstStyle/>
        <a:p>
          <a:endParaRPr lang="es-ES_tradnl"/>
        </a:p>
      </dgm:t>
    </dgm:pt>
    <dgm:pt modelId="{5973AC42-DF71-4A98-9898-FFF2C9670BD6}" type="pres">
      <dgm:prSet presAssocID="{7F7BDCB3-96AF-4FAB-8C38-BE7A7C5B1104}" presName="node" presStyleLbl="node1" presStyleIdx="5" presStyleCnt="6">
        <dgm:presLayoutVars>
          <dgm:bulletEnabled val="1"/>
        </dgm:presLayoutVars>
      </dgm:prSet>
      <dgm:spPr/>
      <dgm:t>
        <a:bodyPr/>
        <a:lstStyle/>
        <a:p>
          <a:endParaRPr lang="pt-PT"/>
        </a:p>
      </dgm:t>
    </dgm:pt>
  </dgm:ptLst>
  <dgm:cxnLst>
    <dgm:cxn modelId="{1968C476-D282-4820-AEFE-66081DD4BBE1}" type="presOf" srcId="{D9F6B7E3-11E5-4222-8133-87D6DA165C61}" destId="{EAB2A776-02BA-41BA-A90B-2F0F3421A8E8}" srcOrd="0" destOrd="0" presId="urn:microsoft.com/office/officeart/2005/8/layout/default"/>
    <dgm:cxn modelId="{290E828B-121B-434B-9C6C-0943E2E61F8F}" type="presOf" srcId="{2C9606C5-921D-4B54-97E8-3D9BC0414DCC}" destId="{666E0C3F-C874-4444-AFCD-5BD07C7CC2ED}" srcOrd="0" destOrd="0" presId="urn:microsoft.com/office/officeart/2005/8/layout/default"/>
    <dgm:cxn modelId="{5C7BC6A9-3F70-4D74-8F8D-35F4ED1DA3C9}" type="presOf" srcId="{7F7BDCB3-96AF-4FAB-8C38-BE7A7C5B1104}" destId="{5973AC42-DF71-4A98-9898-FFF2C9670BD6}" srcOrd="0" destOrd="0" presId="urn:microsoft.com/office/officeart/2005/8/layout/default"/>
    <dgm:cxn modelId="{D5EFABE5-3384-44C4-920A-3DBF46F34767}" type="presOf" srcId="{67120527-B15E-4D66-B417-E92064ABB3EE}" destId="{B62FBCFB-E07F-43DF-9235-E467A453C9B9}" srcOrd="0" destOrd="0" presId="urn:microsoft.com/office/officeart/2005/8/layout/default"/>
    <dgm:cxn modelId="{9E2F1579-96EA-41E5-AE11-B29D3CF7F59E}" srcId="{2C9606C5-921D-4B54-97E8-3D9BC0414DCC}" destId="{5F2F5435-7E8B-4B52-BFF9-9205BEF180AD}" srcOrd="3" destOrd="0" parTransId="{8E46AA6D-8AA3-42E7-9C92-217E7E4D9C43}" sibTransId="{667625F6-2DAA-4C06-A58A-D449BE84AF8F}"/>
    <dgm:cxn modelId="{40045E48-099D-4ABC-A6E9-582C58944764}" type="presOf" srcId="{5214DBDF-56EA-4B1E-9075-541D639BEC83}" destId="{BC4B3FF0-F2A5-409B-A44A-6FDDFDF110E2}" srcOrd="0" destOrd="0" presId="urn:microsoft.com/office/officeart/2005/8/layout/default"/>
    <dgm:cxn modelId="{B989FB4C-D50B-4340-ACFA-86A0F6C9BFA7}" srcId="{2C9606C5-921D-4B54-97E8-3D9BC0414DCC}" destId="{5214DBDF-56EA-4B1E-9075-541D639BEC83}" srcOrd="0" destOrd="0" parTransId="{FC9BD3E0-D6C5-4DE9-8918-095357314DD7}" sibTransId="{3351E7BD-664B-455A-8A84-09C5F3E43A4A}"/>
    <dgm:cxn modelId="{5BEDCD25-3ACF-4521-99ED-7C59A96E6DFF}" srcId="{2C9606C5-921D-4B54-97E8-3D9BC0414DCC}" destId="{DA174473-6B64-463B-9023-6B6805AE97BF}" srcOrd="2" destOrd="0" parTransId="{465BC9C9-02F6-4C91-8119-8E8AD5637F8D}" sibTransId="{89527D93-BF4A-4C3B-A2FA-2A38A1616826}"/>
    <dgm:cxn modelId="{6A2F0186-A051-4F5E-83AC-A98A6927E00C}" srcId="{2C9606C5-921D-4B54-97E8-3D9BC0414DCC}" destId="{D9F6B7E3-11E5-4222-8133-87D6DA165C61}" srcOrd="4" destOrd="0" parTransId="{B1C861DF-446A-477E-ADD4-46273C11408E}" sibTransId="{E873290B-ED69-42BC-8EE3-C86B4B0B42AE}"/>
    <dgm:cxn modelId="{BE0D27AB-7FFB-4D7A-BAD3-A493E457FB76}" type="presOf" srcId="{DA174473-6B64-463B-9023-6B6805AE97BF}" destId="{7E2FC860-066D-4623-A2E9-14095D9DF64A}" srcOrd="0" destOrd="0" presId="urn:microsoft.com/office/officeart/2005/8/layout/default"/>
    <dgm:cxn modelId="{150F214B-358F-4575-AB2A-F6E00855456A}" srcId="{2C9606C5-921D-4B54-97E8-3D9BC0414DCC}" destId="{7F7BDCB3-96AF-4FAB-8C38-BE7A7C5B1104}" srcOrd="5" destOrd="0" parTransId="{97A0A880-0DFF-4DD6-A553-BFFD48E2AFB9}" sibTransId="{2DCFD3D8-DB8A-470B-922E-A9908BA60F72}"/>
    <dgm:cxn modelId="{295039BE-F04C-4CF0-BD96-DD4BAE701514}" type="presOf" srcId="{5F2F5435-7E8B-4B52-BFF9-9205BEF180AD}" destId="{F517DBBC-6A01-4FC2-B197-87C0F7DAE116}" srcOrd="0" destOrd="0" presId="urn:microsoft.com/office/officeart/2005/8/layout/default"/>
    <dgm:cxn modelId="{CA641957-E2D8-402B-B1CE-AA22CB149CFE}" srcId="{2C9606C5-921D-4B54-97E8-3D9BC0414DCC}" destId="{67120527-B15E-4D66-B417-E92064ABB3EE}" srcOrd="1" destOrd="0" parTransId="{AA6DB9F4-31ED-411A-8884-B2CC4FB3837F}" sibTransId="{7AC1FED9-BB19-4A6A-9594-8B956EABA52D}"/>
    <dgm:cxn modelId="{B36782E5-36C9-47B1-B970-31E56DAFBEBC}" type="presParOf" srcId="{666E0C3F-C874-4444-AFCD-5BD07C7CC2ED}" destId="{BC4B3FF0-F2A5-409B-A44A-6FDDFDF110E2}" srcOrd="0" destOrd="0" presId="urn:microsoft.com/office/officeart/2005/8/layout/default"/>
    <dgm:cxn modelId="{A002CC3A-44B6-431F-82BF-372D4E9073E7}" type="presParOf" srcId="{666E0C3F-C874-4444-AFCD-5BD07C7CC2ED}" destId="{43195779-CBB3-4391-9939-631FE6007852}" srcOrd="1" destOrd="0" presId="urn:microsoft.com/office/officeart/2005/8/layout/default"/>
    <dgm:cxn modelId="{53947FBA-DE19-4EDB-AC96-48513E8A4FCA}" type="presParOf" srcId="{666E0C3F-C874-4444-AFCD-5BD07C7CC2ED}" destId="{B62FBCFB-E07F-43DF-9235-E467A453C9B9}" srcOrd="2" destOrd="0" presId="urn:microsoft.com/office/officeart/2005/8/layout/default"/>
    <dgm:cxn modelId="{C95A94AB-726C-40D2-A605-BD56573D7C08}" type="presParOf" srcId="{666E0C3F-C874-4444-AFCD-5BD07C7CC2ED}" destId="{5C7C0387-202A-41E2-BEC2-8D2257A149E5}" srcOrd="3" destOrd="0" presId="urn:microsoft.com/office/officeart/2005/8/layout/default"/>
    <dgm:cxn modelId="{73299EE6-99DA-4825-8575-0B91DC0E9880}" type="presParOf" srcId="{666E0C3F-C874-4444-AFCD-5BD07C7CC2ED}" destId="{7E2FC860-066D-4623-A2E9-14095D9DF64A}" srcOrd="4" destOrd="0" presId="urn:microsoft.com/office/officeart/2005/8/layout/default"/>
    <dgm:cxn modelId="{A0C19324-6DC3-45B2-8267-32B6FA43C33A}" type="presParOf" srcId="{666E0C3F-C874-4444-AFCD-5BD07C7CC2ED}" destId="{5E0A2771-0748-4D42-B0F0-139E6F928A23}" srcOrd="5" destOrd="0" presId="urn:microsoft.com/office/officeart/2005/8/layout/default"/>
    <dgm:cxn modelId="{D5AB7336-2731-44BC-8104-44A207E8DCEC}" type="presParOf" srcId="{666E0C3F-C874-4444-AFCD-5BD07C7CC2ED}" destId="{F517DBBC-6A01-4FC2-B197-87C0F7DAE116}" srcOrd="6" destOrd="0" presId="urn:microsoft.com/office/officeart/2005/8/layout/default"/>
    <dgm:cxn modelId="{11A59A2A-DD71-4F17-ACBD-CDFCBB09FD7F}" type="presParOf" srcId="{666E0C3F-C874-4444-AFCD-5BD07C7CC2ED}" destId="{105F9008-2892-4439-85BF-6C45F09764DE}" srcOrd="7" destOrd="0" presId="urn:microsoft.com/office/officeart/2005/8/layout/default"/>
    <dgm:cxn modelId="{DFD361CB-0E82-42DA-B9EA-B8D49F1157BB}" type="presParOf" srcId="{666E0C3F-C874-4444-AFCD-5BD07C7CC2ED}" destId="{EAB2A776-02BA-41BA-A90B-2F0F3421A8E8}" srcOrd="8" destOrd="0" presId="urn:microsoft.com/office/officeart/2005/8/layout/default"/>
    <dgm:cxn modelId="{97B762C2-8C4B-4743-BA9D-82CF5E3F6BFA}" type="presParOf" srcId="{666E0C3F-C874-4444-AFCD-5BD07C7CC2ED}" destId="{82025A79-47BC-4C14-9E81-776C8C84027E}" srcOrd="9" destOrd="0" presId="urn:microsoft.com/office/officeart/2005/8/layout/default"/>
    <dgm:cxn modelId="{49A868C6-A033-4F25-8224-F05901279B28}" type="presParOf" srcId="{666E0C3F-C874-4444-AFCD-5BD07C7CC2ED}" destId="{5973AC42-DF71-4A98-9898-FFF2C9670BD6}"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801CE1-31A2-41BD-BFB3-EB2F61B7D44C}"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pt-PT"/>
        </a:p>
      </dgm:t>
    </dgm:pt>
    <dgm:pt modelId="{20297122-01AB-4BCF-8F93-A04F4A3C09DF}">
      <dgm:prSet phldrT="[Texto]"/>
      <dgm:spPr/>
      <dgm:t>
        <a:bodyPr/>
        <a:lstStyle/>
        <a:p>
          <a:r>
            <a:rPr lang="es-ES" noProof="0" dirty="0" smtClean="0"/>
            <a:t>Novio</a:t>
          </a:r>
          <a:endParaRPr lang="es-ES" noProof="0" dirty="0"/>
        </a:p>
      </dgm:t>
    </dgm:pt>
    <dgm:pt modelId="{6D52994F-DD35-4590-8632-6E407195E577}" type="parTrans" cxnId="{34BD46B0-330B-4C99-8814-5830BAFF8FBC}">
      <dgm:prSet/>
      <dgm:spPr/>
      <dgm:t>
        <a:bodyPr/>
        <a:lstStyle/>
        <a:p>
          <a:endParaRPr lang="pt-PT"/>
        </a:p>
      </dgm:t>
    </dgm:pt>
    <dgm:pt modelId="{BE3C8367-B6CD-4983-995E-55AA58C12F1F}" type="sibTrans" cxnId="{34BD46B0-330B-4C99-8814-5830BAFF8FBC}">
      <dgm:prSet/>
      <dgm:spPr/>
      <dgm:t>
        <a:bodyPr/>
        <a:lstStyle/>
        <a:p>
          <a:endParaRPr lang="pt-PT"/>
        </a:p>
      </dgm:t>
    </dgm:pt>
    <dgm:pt modelId="{3B55CCDE-20D5-47D6-A032-51ABB76B3808}">
      <dgm:prSet phldrT="[Texto]"/>
      <dgm:spPr/>
      <dgm:t>
        <a:bodyPr/>
        <a:lstStyle/>
        <a:p>
          <a:r>
            <a:rPr lang="pt-PT" dirty="0"/>
            <a:t>Papá</a:t>
          </a:r>
        </a:p>
      </dgm:t>
    </dgm:pt>
    <dgm:pt modelId="{C66A3E3D-3C79-497D-8689-09BE57EC7F1E}" type="parTrans" cxnId="{3BB581F2-08C9-4275-A7E0-E4FCAF832487}">
      <dgm:prSet/>
      <dgm:spPr/>
      <dgm:t>
        <a:bodyPr/>
        <a:lstStyle/>
        <a:p>
          <a:endParaRPr lang="pt-PT"/>
        </a:p>
      </dgm:t>
    </dgm:pt>
    <dgm:pt modelId="{40AC5E01-C333-4E90-B0C6-64121167E448}" type="sibTrans" cxnId="{3BB581F2-08C9-4275-A7E0-E4FCAF832487}">
      <dgm:prSet/>
      <dgm:spPr/>
      <dgm:t>
        <a:bodyPr/>
        <a:lstStyle/>
        <a:p>
          <a:endParaRPr lang="pt-PT"/>
        </a:p>
      </dgm:t>
    </dgm:pt>
    <dgm:pt modelId="{A2E6E534-1C8D-4DC5-888E-F9E5E4ABF2BD}">
      <dgm:prSet phldrT="[Texto]"/>
      <dgm:spPr/>
      <dgm:t>
        <a:bodyPr/>
        <a:lstStyle/>
        <a:p>
          <a:r>
            <a:rPr lang="pt-PT" dirty="0"/>
            <a:t>Paco</a:t>
          </a:r>
        </a:p>
      </dgm:t>
    </dgm:pt>
    <dgm:pt modelId="{1993ACB5-AE38-42D9-8B26-7EC721EC46E2}" type="parTrans" cxnId="{08201513-FC38-43C3-892A-CD08F0AF66A0}">
      <dgm:prSet/>
      <dgm:spPr/>
      <dgm:t>
        <a:bodyPr/>
        <a:lstStyle/>
        <a:p>
          <a:endParaRPr lang="pt-PT"/>
        </a:p>
      </dgm:t>
    </dgm:pt>
    <dgm:pt modelId="{9E428781-556C-4060-81E6-AC46BA3F4768}" type="sibTrans" cxnId="{08201513-FC38-43C3-892A-CD08F0AF66A0}">
      <dgm:prSet/>
      <dgm:spPr/>
      <dgm:t>
        <a:bodyPr/>
        <a:lstStyle/>
        <a:p>
          <a:endParaRPr lang="pt-PT"/>
        </a:p>
      </dgm:t>
    </dgm:pt>
    <dgm:pt modelId="{12947638-3638-45C1-A9EB-3F8A85987894}">
      <dgm:prSet phldrT="[Texto]"/>
      <dgm:spPr/>
      <dgm:t>
        <a:bodyPr/>
        <a:lstStyle/>
        <a:p>
          <a:r>
            <a:rPr lang="pt-PT" dirty="0" smtClean="0"/>
            <a:t>Sr. </a:t>
          </a:r>
          <a:r>
            <a:rPr lang="pt-PT" dirty="0" err="1" smtClean="0"/>
            <a:t>Hernández</a:t>
          </a:r>
          <a:r>
            <a:rPr lang="pt-PT" dirty="0" smtClean="0"/>
            <a:t> </a:t>
          </a:r>
          <a:endParaRPr lang="pt-PT" dirty="0"/>
        </a:p>
      </dgm:t>
    </dgm:pt>
    <dgm:pt modelId="{F7D08837-CFB2-4E17-AC52-A7DAE9968374}" type="parTrans" cxnId="{4053F688-A357-421B-9F82-8B5B9F128EC3}">
      <dgm:prSet/>
      <dgm:spPr/>
      <dgm:t>
        <a:bodyPr/>
        <a:lstStyle/>
        <a:p>
          <a:endParaRPr lang="pt-PT"/>
        </a:p>
      </dgm:t>
    </dgm:pt>
    <dgm:pt modelId="{A272AD7F-07B0-40FB-99CD-7D966351A52C}" type="sibTrans" cxnId="{4053F688-A357-421B-9F82-8B5B9F128EC3}">
      <dgm:prSet/>
      <dgm:spPr/>
      <dgm:t>
        <a:bodyPr/>
        <a:lstStyle/>
        <a:p>
          <a:endParaRPr lang="pt-PT"/>
        </a:p>
      </dgm:t>
    </dgm:pt>
    <dgm:pt modelId="{3F9FA2D5-A74A-4B7D-9BB3-29FAD2B946EA}">
      <dgm:prSet phldrT="[Texto]"/>
      <dgm:spPr/>
      <dgm:t>
        <a:bodyPr/>
        <a:lstStyle/>
        <a:p>
          <a:r>
            <a:rPr lang="pt-PT" dirty="0"/>
            <a:t>Francisco</a:t>
          </a:r>
        </a:p>
      </dgm:t>
    </dgm:pt>
    <dgm:pt modelId="{6CAC5FEE-11D4-462B-AB1B-C938A810483A}" type="parTrans" cxnId="{FD80D1DA-B01E-4705-8B74-9DB11517A419}">
      <dgm:prSet/>
      <dgm:spPr/>
      <dgm:t>
        <a:bodyPr/>
        <a:lstStyle/>
        <a:p>
          <a:endParaRPr lang="pt-PT"/>
        </a:p>
      </dgm:t>
    </dgm:pt>
    <dgm:pt modelId="{487C9DCC-57AA-4EDA-BD0D-B8623A3C3DED}" type="sibTrans" cxnId="{FD80D1DA-B01E-4705-8B74-9DB11517A419}">
      <dgm:prSet/>
      <dgm:spPr/>
      <dgm:t>
        <a:bodyPr/>
        <a:lstStyle/>
        <a:p>
          <a:endParaRPr lang="pt-PT"/>
        </a:p>
      </dgm:t>
    </dgm:pt>
    <dgm:pt modelId="{60CBB0BC-9272-4AAC-A6FB-FF863B5DCE3D}">
      <dgm:prSet phldrT="[Texto]"/>
      <dgm:spPr/>
      <dgm:t>
        <a:bodyPr/>
        <a:lstStyle/>
        <a:p>
          <a:r>
            <a:rPr lang="es-ES" noProof="0" dirty="0" smtClean="0"/>
            <a:t>Pasajero</a:t>
          </a:r>
          <a:r>
            <a:rPr lang="pt-PT" dirty="0" smtClean="0"/>
            <a:t> </a:t>
          </a:r>
          <a:r>
            <a:rPr lang="pt-PT" dirty="0" err="1" smtClean="0"/>
            <a:t>Hernández</a:t>
          </a:r>
          <a:endParaRPr lang="pt-PT" dirty="0"/>
        </a:p>
      </dgm:t>
    </dgm:pt>
    <dgm:pt modelId="{4E37B9F9-7616-40CF-AEB9-B05BB207815A}" type="parTrans" cxnId="{F6218724-78DD-42C0-8CD0-143024016CAC}">
      <dgm:prSet/>
      <dgm:spPr/>
      <dgm:t>
        <a:bodyPr/>
        <a:lstStyle/>
        <a:p>
          <a:endParaRPr lang="pt-PT"/>
        </a:p>
      </dgm:t>
    </dgm:pt>
    <dgm:pt modelId="{5C4D5CE8-516B-4353-81CE-EAA723A79516}" type="sibTrans" cxnId="{F6218724-78DD-42C0-8CD0-143024016CAC}">
      <dgm:prSet/>
      <dgm:spPr/>
      <dgm:t>
        <a:bodyPr/>
        <a:lstStyle/>
        <a:p>
          <a:endParaRPr lang="pt-PT"/>
        </a:p>
      </dgm:t>
    </dgm:pt>
    <dgm:pt modelId="{6E58CD2C-699F-445D-8570-B5906C1CE09C}">
      <dgm:prSet phldrT="[Texto]"/>
      <dgm:spPr/>
      <dgm:t>
        <a:bodyPr/>
        <a:lstStyle/>
        <a:p>
          <a:r>
            <a:rPr lang="pt-PT" dirty="0" err="1"/>
            <a:t>Señor</a:t>
          </a:r>
          <a:endParaRPr lang="pt-PT" dirty="0"/>
        </a:p>
      </dgm:t>
    </dgm:pt>
    <dgm:pt modelId="{576001D7-C6E1-4815-B1AC-B2AEF836EAAE}" type="parTrans" cxnId="{704CCBEB-8DB8-44BE-9C05-C2282627CA6F}">
      <dgm:prSet/>
      <dgm:spPr/>
      <dgm:t>
        <a:bodyPr/>
        <a:lstStyle/>
        <a:p>
          <a:endParaRPr lang="pt-PT"/>
        </a:p>
      </dgm:t>
    </dgm:pt>
    <dgm:pt modelId="{3F7B34A7-2ADD-4AB7-A0D0-451BAC6360A4}" type="sibTrans" cxnId="{704CCBEB-8DB8-44BE-9C05-C2282627CA6F}">
      <dgm:prSet/>
      <dgm:spPr/>
      <dgm:t>
        <a:bodyPr/>
        <a:lstStyle/>
        <a:p>
          <a:endParaRPr lang="pt-PT"/>
        </a:p>
      </dgm:t>
    </dgm:pt>
    <dgm:pt modelId="{C77B3103-D0C5-461D-8F20-B92A9CF1749C}">
      <dgm:prSet phldrT="[Texto]"/>
      <dgm:spPr/>
      <dgm:t>
        <a:bodyPr/>
        <a:lstStyle/>
        <a:p>
          <a:r>
            <a:rPr lang="pt-PT" dirty="0"/>
            <a:t>Francisco </a:t>
          </a:r>
          <a:r>
            <a:rPr lang="pt-PT" dirty="0" err="1" smtClean="0"/>
            <a:t>Hernández</a:t>
          </a:r>
          <a:endParaRPr lang="pt-PT" dirty="0"/>
        </a:p>
      </dgm:t>
    </dgm:pt>
    <dgm:pt modelId="{D7B4A9F7-E26C-4833-B10E-92D6D0CEF597}" type="parTrans" cxnId="{A411748F-919F-4FF8-8C17-574BD703AE5C}">
      <dgm:prSet/>
      <dgm:spPr/>
      <dgm:t>
        <a:bodyPr/>
        <a:lstStyle/>
        <a:p>
          <a:endParaRPr lang="pt-PT"/>
        </a:p>
      </dgm:t>
    </dgm:pt>
    <dgm:pt modelId="{91409659-BB49-4983-BA9B-11F2E2CCD6AD}" type="sibTrans" cxnId="{A411748F-919F-4FF8-8C17-574BD703AE5C}">
      <dgm:prSet/>
      <dgm:spPr/>
      <dgm:t>
        <a:bodyPr/>
        <a:lstStyle/>
        <a:p>
          <a:endParaRPr lang="pt-PT"/>
        </a:p>
      </dgm:t>
    </dgm:pt>
    <dgm:pt modelId="{8492177C-1588-4A64-8A89-BA02D90CFD77}">
      <dgm:prSet phldrT="[Texto]"/>
      <dgm:spPr/>
      <dgm:t>
        <a:bodyPr/>
        <a:lstStyle/>
        <a:p>
          <a:r>
            <a:rPr lang="pt-PT" dirty="0" err="1" smtClean="0"/>
            <a:t>Cariño</a:t>
          </a:r>
          <a:r>
            <a:rPr lang="pt-PT" dirty="0" smtClean="0"/>
            <a:t> </a:t>
          </a:r>
          <a:r>
            <a:rPr lang="pt-PT" dirty="0" err="1" smtClean="0"/>
            <a:t>mío</a:t>
          </a:r>
          <a:endParaRPr lang="pt-PT" dirty="0"/>
        </a:p>
      </dgm:t>
    </dgm:pt>
    <dgm:pt modelId="{4C627DEE-DF7A-4DC1-8509-012000F62C68}" type="parTrans" cxnId="{8B85E5A2-AECE-4EF7-ADA2-F10E29495C67}">
      <dgm:prSet/>
      <dgm:spPr/>
      <dgm:t>
        <a:bodyPr/>
        <a:lstStyle/>
        <a:p>
          <a:endParaRPr lang="pt-PT"/>
        </a:p>
      </dgm:t>
    </dgm:pt>
    <dgm:pt modelId="{E812124B-0597-495E-8639-E60E7B8285D0}" type="sibTrans" cxnId="{8B85E5A2-AECE-4EF7-ADA2-F10E29495C67}">
      <dgm:prSet/>
      <dgm:spPr/>
      <dgm:t>
        <a:bodyPr/>
        <a:lstStyle/>
        <a:p>
          <a:endParaRPr lang="pt-PT"/>
        </a:p>
      </dgm:t>
    </dgm:pt>
    <dgm:pt modelId="{2E0D09DC-1D07-43E2-9FD0-070CA283029B}">
      <dgm:prSet phldrT="[Texto]"/>
      <dgm:spPr/>
      <dgm:t>
        <a:bodyPr/>
        <a:lstStyle/>
        <a:p>
          <a:r>
            <a:rPr lang="pt-PT" dirty="0" err="1"/>
            <a:t>Hijo</a:t>
          </a:r>
          <a:r>
            <a:rPr lang="pt-PT" dirty="0"/>
            <a:t> </a:t>
          </a:r>
          <a:r>
            <a:rPr lang="pt-PT" dirty="0" err="1"/>
            <a:t>mío</a:t>
          </a:r>
          <a:endParaRPr lang="pt-PT" dirty="0"/>
        </a:p>
      </dgm:t>
    </dgm:pt>
    <dgm:pt modelId="{6ED4D7E4-2734-4257-BB61-918DAAFCEF68}" type="parTrans" cxnId="{38CD6F95-7F0C-4A7F-95AF-63C9CFE91642}">
      <dgm:prSet/>
      <dgm:spPr/>
      <dgm:t>
        <a:bodyPr/>
        <a:lstStyle/>
        <a:p>
          <a:endParaRPr lang="pt-PT"/>
        </a:p>
      </dgm:t>
    </dgm:pt>
    <dgm:pt modelId="{138129ED-71F8-41BC-A540-4AA4E2EA4CF9}" type="sibTrans" cxnId="{38CD6F95-7F0C-4A7F-95AF-63C9CFE91642}">
      <dgm:prSet/>
      <dgm:spPr/>
      <dgm:t>
        <a:bodyPr/>
        <a:lstStyle/>
        <a:p>
          <a:endParaRPr lang="pt-PT"/>
        </a:p>
      </dgm:t>
    </dgm:pt>
    <dgm:pt modelId="{BCBA5B28-3EEF-4DDD-A346-B47C8E70D8E2}" type="pres">
      <dgm:prSet presAssocID="{4D801CE1-31A2-41BD-BFB3-EB2F61B7D44C}" presName="diagram" presStyleCnt="0">
        <dgm:presLayoutVars>
          <dgm:dir/>
          <dgm:resizeHandles val="exact"/>
        </dgm:presLayoutVars>
      </dgm:prSet>
      <dgm:spPr/>
      <dgm:t>
        <a:bodyPr/>
        <a:lstStyle/>
        <a:p>
          <a:endParaRPr lang="es-ES_tradnl"/>
        </a:p>
      </dgm:t>
    </dgm:pt>
    <dgm:pt modelId="{B2B2B12C-1465-421E-A446-A0FE5C836522}" type="pres">
      <dgm:prSet presAssocID="{20297122-01AB-4BCF-8F93-A04F4A3C09DF}" presName="node" presStyleLbl="node1" presStyleIdx="0" presStyleCnt="10">
        <dgm:presLayoutVars>
          <dgm:bulletEnabled val="1"/>
        </dgm:presLayoutVars>
      </dgm:prSet>
      <dgm:spPr/>
      <dgm:t>
        <a:bodyPr/>
        <a:lstStyle/>
        <a:p>
          <a:endParaRPr lang="pt-PT"/>
        </a:p>
      </dgm:t>
    </dgm:pt>
    <dgm:pt modelId="{AED9533C-2E9B-4944-87FE-025AF6FA4D3C}" type="pres">
      <dgm:prSet presAssocID="{BE3C8367-B6CD-4983-995E-55AA58C12F1F}" presName="sibTrans" presStyleCnt="0"/>
      <dgm:spPr/>
    </dgm:pt>
    <dgm:pt modelId="{9D91E7B5-C487-4C7C-A3EB-998914FD1339}" type="pres">
      <dgm:prSet presAssocID="{3B55CCDE-20D5-47D6-A032-51ABB76B3808}" presName="node" presStyleLbl="node1" presStyleIdx="1" presStyleCnt="10">
        <dgm:presLayoutVars>
          <dgm:bulletEnabled val="1"/>
        </dgm:presLayoutVars>
      </dgm:prSet>
      <dgm:spPr/>
      <dgm:t>
        <a:bodyPr/>
        <a:lstStyle/>
        <a:p>
          <a:endParaRPr lang="es-ES_tradnl"/>
        </a:p>
      </dgm:t>
    </dgm:pt>
    <dgm:pt modelId="{840B96D5-73C5-47B9-B6E4-A35201BB96ED}" type="pres">
      <dgm:prSet presAssocID="{40AC5E01-C333-4E90-B0C6-64121167E448}" presName="sibTrans" presStyleCnt="0"/>
      <dgm:spPr/>
    </dgm:pt>
    <dgm:pt modelId="{B5E16BBE-87B9-47AB-95BA-4355B133D883}" type="pres">
      <dgm:prSet presAssocID="{A2E6E534-1C8D-4DC5-888E-F9E5E4ABF2BD}" presName="node" presStyleLbl="node1" presStyleIdx="2" presStyleCnt="10">
        <dgm:presLayoutVars>
          <dgm:bulletEnabled val="1"/>
        </dgm:presLayoutVars>
      </dgm:prSet>
      <dgm:spPr/>
      <dgm:t>
        <a:bodyPr/>
        <a:lstStyle/>
        <a:p>
          <a:endParaRPr lang="es-ES_tradnl"/>
        </a:p>
      </dgm:t>
    </dgm:pt>
    <dgm:pt modelId="{81F73F33-69AB-4690-ABC7-2D5A58D207FC}" type="pres">
      <dgm:prSet presAssocID="{9E428781-556C-4060-81E6-AC46BA3F4768}" presName="sibTrans" presStyleCnt="0"/>
      <dgm:spPr/>
    </dgm:pt>
    <dgm:pt modelId="{0DD2DA0F-857B-49D9-BA88-024F7E344765}" type="pres">
      <dgm:prSet presAssocID="{12947638-3638-45C1-A9EB-3F8A85987894}" presName="node" presStyleLbl="node1" presStyleIdx="3" presStyleCnt="10">
        <dgm:presLayoutVars>
          <dgm:bulletEnabled val="1"/>
        </dgm:presLayoutVars>
      </dgm:prSet>
      <dgm:spPr/>
      <dgm:t>
        <a:bodyPr/>
        <a:lstStyle/>
        <a:p>
          <a:endParaRPr lang="es-ES_tradnl"/>
        </a:p>
      </dgm:t>
    </dgm:pt>
    <dgm:pt modelId="{49E5BC94-1763-4C0B-9BA5-BBF6EAFD23FF}" type="pres">
      <dgm:prSet presAssocID="{A272AD7F-07B0-40FB-99CD-7D966351A52C}" presName="sibTrans" presStyleCnt="0"/>
      <dgm:spPr/>
    </dgm:pt>
    <dgm:pt modelId="{497761A9-B904-470D-B6FF-E2581C983B21}" type="pres">
      <dgm:prSet presAssocID="{3F9FA2D5-A74A-4B7D-9BB3-29FAD2B946EA}" presName="node" presStyleLbl="node1" presStyleIdx="4" presStyleCnt="10">
        <dgm:presLayoutVars>
          <dgm:bulletEnabled val="1"/>
        </dgm:presLayoutVars>
      </dgm:prSet>
      <dgm:spPr/>
      <dgm:t>
        <a:bodyPr/>
        <a:lstStyle/>
        <a:p>
          <a:endParaRPr lang="pt-PT"/>
        </a:p>
      </dgm:t>
    </dgm:pt>
    <dgm:pt modelId="{DD41230F-9758-4C6D-9DA6-8F443D53E225}" type="pres">
      <dgm:prSet presAssocID="{487C9DCC-57AA-4EDA-BD0D-B8623A3C3DED}" presName="sibTrans" presStyleCnt="0"/>
      <dgm:spPr/>
    </dgm:pt>
    <dgm:pt modelId="{02DDD19A-D376-4152-82B5-3FC410D3E7B1}" type="pres">
      <dgm:prSet presAssocID="{60CBB0BC-9272-4AAC-A6FB-FF863B5DCE3D}" presName="node" presStyleLbl="node1" presStyleIdx="5" presStyleCnt="10">
        <dgm:presLayoutVars>
          <dgm:bulletEnabled val="1"/>
        </dgm:presLayoutVars>
      </dgm:prSet>
      <dgm:spPr/>
      <dgm:t>
        <a:bodyPr/>
        <a:lstStyle/>
        <a:p>
          <a:endParaRPr lang="pt-PT"/>
        </a:p>
      </dgm:t>
    </dgm:pt>
    <dgm:pt modelId="{068C4787-F320-47D5-9350-3B30E07DE99C}" type="pres">
      <dgm:prSet presAssocID="{5C4D5CE8-516B-4353-81CE-EAA723A79516}" presName="sibTrans" presStyleCnt="0"/>
      <dgm:spPr/>
    </dgm:pt>
    <dgm:pt modelId="{BA6B0AB1-1A21-40B0-AB94-9362E9C40F15}" type="pres">
      <dgm:prSet presAssocID="{6E58CD2C-699F-445D-8570-B5906C1CE09C}" presName="node" presStyleLbl="node1" presStyleIdx="6" presStyleCnt="10">
        <dgm:presLayoutVars>
          <dgm:bulletEnabled val="1"/>
        </dgm:presLayoutVars>
      </dgm:prSet>
      <dgm:spPr/>
      <dgm:t>
        <a:bodyPr/>
        <a:lstStyle/>
        <a:p>
          <a:endParaRPr lang="es-ES_tradnl"/>
        </a:p>
      </dgm:t>
    </dgm:pt>
    <dgm:pt modelId="{09E9FC72-53AE-4764-A566-EEFE6170185C}" type="pres">
      <dgm:prSet presAssocID="{3F7B34A7-2ADD-4AB7-A0D0-451BAC6360A4}" presName="sibTrans" presStyleCnt="0"/>
      <dgm:spPr/>
    </dgm:pt>
    <dgm:pt modelId="{DDCCF813-1C8A-46CC-BDD7-23E502078671}" type="pres">
      <dgm:prSet presAssocID="{C77B3103-D0C5-461D-8F20-B92A9CF1749C}" presName="node" presStyleLbl="node1" presStyleIdx="7" presStyleCnt="10">
        <dgm:presLayoutVars>
          <dgm:bulletEnabled val="1"/>
        </dgm:presLayoutVars>
      </dgm:prSet>
      <dgm:spPr/>
      <dgm:t>
        <a:bodyPr/>
        <a:lstStyle/>
        <a:p>
          <a:endParaRPr lang="es-ES_tradnl"/>
        </a:p>
      </dgm:t>
    </dgm:pt>
    <dgm:pt modelId="{8841797A-2E4B-4966-9016-DF75271E000C}" type="pres">
      <dgm:prSet presAssocID="{91409659-BB49-4983-BA9B-11F2E2CCD6AD}" presName="sibTrans" presStyleCnt="0"/>
      <dgm:spPr/>
    </dgm:pt>
    <dgm:pt modelId="{3F4E9C9E-6ECA-4C4B-8B25-99E14544951F}" type="pres">
      <dgm:prSet presAssocID="{8492177C-1588-4A64-8A89-BA02D90CFD77}" presName="node" presStyleLbl="node1" presStyleIdx="8" presStyleCnt="10">
        <dgm:presLayoutVars>
          <dgm:bulletEnabled val="1"/>
        </dgm:presLayoutVars>
      </dgm:prSet>
      <dgm:spPr/>
      <dgm:t>
        <a:bodyPr/>
        <a:lstStyle/>
        <a:p>
          <a:endParaRPr lang="es-ES_tradnl"/>
        </a:p>
      </dgm:t>
    </dgm:pt>
    <dgm:pt modelId="{B8B3E503-34FD-4E8B-9CAE-80274D3B06FF}" type="pres">
      <dgm:prSet presAssocID="{E812124B-0597-495E-8639-E60E7B8285D0}" presName="sibTrans" presStyleCnt="0"/>
      <dgm:spPr/>
    </dgm:pt>
    <dgm:pt modelId="{2970E101-C755-4B65-A9E4-7C29F7A6E789}" type="pres">
      <dgm:prSet presAssocID="{2E0D09DC-1D07-43E2-9FD0-070CA283029B}" presName="node" presStyleLbl="node1" presStyleIdx="9" presStyleCnt="10">
        <dgm:presLayoutVars>
          <dgm:bulletEnabled val="1"/>
        </dgm:presLayoutVars>
      </dgm:prSet>
      <dgm:spPr/>
      <dgm:t>
        <a:bodyPr/>
        <a:lstStyle/>
        <a:p>
          <a:endParaRPr lang="pt-PT"/>
        </a:p>
      </dgm:t>
    </dgm:pt>
  </dgm:ptLst>
  <dgm:cxnLst>
    <dgm:cxn modelId="{B5EA5A9D-A6B2-49C1-BAA5-E2FA41300D8C}" type="presOf" srcId="{60CBB0BC-9272-4AAC-A6FB-FF863B5DCE3D}" destId="{02DDD19A-D376-4152-82B5-3FC410D3E7B1}" srcOrd="0" destOrd="0" presId="urn:microsoft.com/office/officeart/2005/8/layout/default"/>
    <dgm:cxn modelId="{B06D16AF-5964-4FF7-BA6E-4421D6660BF3}" type="presOf" srcId="{12947638-3638-45C1-A9EB-3F8A85987894}" destId="{0DD2DA0F-857B-49D9-BA88-024F7E344765}" srcOrd="0" destOrd="0" presId="urn:microsoft.com/office/officeart/2005/8/layout/default"/>
    <dgm:cxn modelId="{D4698FB8-57E0-4A64-A1A8-89499323EB52}" type="presOf" srcId="{C77B3103-D0C5-461D-8F20-B92A9CF1749C}" destId="{DDCCF813-1C8A-46CC-BDD7-23E502078671}" srcOrd="0" destOrd="0" presId="urn:microsoft.com/office/officeart/2005/8/layout/default"/>
    <dgm:cxn modelId="{FD80D1DA-B01E-4705-8B74-9DB11517A419}" srcId="{4D801CE1-31A2-41BD-BFB3-EB2F61B7D44C}" destId="{3F9FA2D5-A74A-4B7D-9BB3-29FAD2B946EA}" srcOrd="4" destOrd="0" parTransId="{6CAC5FEE-11D4-462B-AB1B-C938A810483A}" sibTransId="{487C9DCC-57AA-4EDA-BD0D-B8623A3C3DED}"/>
    <dgm:cxn modelId="{1EBF3F88-2021-4965-968A-BC175C56ACD5}" type="presOf" srcId="{2E0D09DC-1D07-43E2-9FD0-070CA283029B}" destId="{2970E101-C755-4B65-A9E4-7C29F7A6E789}" srcOrd="0" destOrd="0" presId="urn:microsoft.com/office/officeart/2005/8/layout/default"/>
    <dgm:cxn modelId="{A411748F-919F-4FF8-8C17-574BD703AE5C}" srcId="{4D801CE1-31A2-41BD-BFB3-EB2F61B7D44C}" destId="{C77B3103-D0C5-461D-8F20-B92A9CF1749C}" srcOrd="7" destOrd="0" parTransId="{D7B4A9F7-E26C-4833-B10E-92D6D0CEF597}" sibTransId="{91409659-BB49-4983-BA9B-11F2E2CCD6AD}"/>
    <dgm:cxn modelId="{F6218724-78DD-42C0-8CD0-143024016CAC}" srcId="{4D801CE1-31A2-41BD-BFB3-EB2F61B7D44C}" destId="{60CBB0BC-9272-4AAC-A6FB-FF863B5DCE3D}" srcOrd="5" destOrd="0" parTransId="{4E37B9F9-7616-40CF-AEB9-B05BB207815A}" sibTransId="{5C4D5CE8-516B-4353-81CE-EAA723A79516}"/>
    <dgm:cxn modelId="{704CCBEB-8DB8-44BE-9C05-C2282627CA6F}" srcId="{4D801CE1-31A2-41BD-BFB3-EB2F61B7D44C}" destId="{6E58CD2C-699F-445D-8570-B5906C1CE09C}" srcOrd="6" destOrd="0" parTransId="{576001D7-C6E1-4815-B1AC-B2AEF836EAAE}" sibTransId="{3F7B34A7-2ADD-4AB7-A0D0-451BAC6360A4}"/>
    <dgm:cxn modelId="{9F75E1F9-8CDC-4FDA-8FDF-446A05F1A1B4}" type="presOf" srcId="{A2E6E534-1C8D-4DC5-888E-F9E5E4ABF2BD}" destId="{B5E16BBE-87B9-47AB-95BA-4355B133D883}" srcOrd="0" destOrd="0" presId="urn:microsoft.com/office/officeart/2005/8/layout/default"/>
    <dgm:cxn modelId="{8B85E5A2-AECE-4EF7-ADA2-F10E29495C67}" srcId="{4D801CE1-31A2-41BD-BFB3-EB2F61B7D44C}" destId="{8492177C-1588-4A64-8A89-BA02D90CFD77}" srcOrd="8" destOrd="0" parTransId="{4C627DEE-DF7A-4DC1-8509-012000F62C68}" sibTransId="{E812124B-0597-495E-8639-E60E7B8285D0}"/>
    <dgm:cxn modelId="{38CD6F95-7F0C-4A7F-95AF-63C9CFE91642}" srcId="{4D801CE1-31A2-41BD-BFB3-EB2F61B7D44C}" destId="{2E0D09DC-1D07-43E2-9FD0-070CA283029B}" srcOrd="9" destOrd="0" parTransId="{6ED4D7E4-2734-4257-BB61-918DAAFCEF68}" sibTransId="{138129ED-71F8-41BC-A540-4AA4E2EA4CF9}"/>
    <dgm:cxn modelId="{66066E61-1FDC-4829-BD47-17C1DC17A8BE}" type="presOf" srcId="{8492177C-1588-4A64-8A89-BA02D90CFD77}" destId="{3F4E9C9E-6ECA-4C4B-8B25-99E14544951F}" srcOrd="0" destOrd="0" presId="urn:microsoft.com/office/officeart/2005/8/layout/default"/>
    <dgm:cxn modelId="{981482C6-C428-439D-A06C-B398C60210E4}" type="presOf" srcId="{3B55CCDE-20D5-47D6-A032-51ABB76B3808}" destId="{9D91E7B5-C487-4C7C-A3EB-998914FD1339}" srcOrd="0" destOrd="0" presId="urn:microsoft.com/office/officeart/2005/8/layout/default"/>
    <dgm:cxn modelId="{34BD46B0-330B-4C99-8814-5830BAFF8FBC}" srcId="{4D801CE1-31A2-41BD-BFB3-EB2F61B7D44C}" destId="{20297122-01AB-4BCF-8F93-A04F4A3C09DF}" srcOrd="0" destOrd="0" parTransId="{6D52994F-DD35-4590-8632-6E407195E577}" sibTransId="{BE3C8367-B6CD-4983-995E-55AA58C12F1F}"/>
    <dgm:cxn modelId="{4053F688-A357-421B-9F82-8B5B9F128EC3}" srcId="{4D801CE1-31A2-41BD-BFB3-EB2F61B7D44C}" destId="{12947638-3638-45C1-A9EB-3F8A85987894}" srcOrd="3" destOrd="0" parTransId="{F7D08837-CFB2-4E17-AC52-A7DAE9968374}" sibTransId="{A272AD7F-07B0-40FB-99CD-7D966351A52C}"/>
    <dgm:cxn modelId="{2DDDAC31-7B96-4B2C-B33B-BADC66A8F700}" type="presOf" srcId="{3F9FA2D5-A74A-4B7D-9BB3-29FAD2B946EA}" destId="{497761A9-B904-470D-B6FF-E2581C983B21}" srcOrd="0" destOrd="0" presId="urn:microsoft.com/office/officeart/2005/8/layout/default"/>
    <dgm:cxn modelId="{DA341971-B026-4A73-B218-774F4C29F8F0}" type="presOf" srcId="{20297122-01AB-4BCF-8F93-A04F4A3C09DF}" destId="{B2B2B12C-1465-421E-A446-A0FE5C836522}" srcOrd="0" destOrd="0" presId="urn:microsoft.com/office/officeart/2005/8/layout/default"/>
    <dgm:cxn modelId="{08201513-FC38-43C3-892A-CD08F0AF66A0}" srcId="{4D801CE1-31A2-41BD-BFB3-EB2F61B7D44C}" destId="{A2E6E534-1C8D-4DC5-888E-F9E5E4ABF2BD}" srcOrd="2" destOrd="0" parTransId="{1993ACB5-AE38-42D9-8B26-7EC721EC46E2}" sibTransId="{9E428781-556C-4060-81E6-AC46BA3F4768}"/>
    <dgm:cxn modelId="{3BB581F2-08C9-4275-A7E0-E4FCAF832487}" srcId="{4D801CE1-31A2-41BD-BFB3-EB2F61B7D44C}" destId="{3B55CCDE-20D5-47D6-A032-51ABB76B3808}" srcOrd="1" destOrd="0" parTransId="{C66A3E3D-3C79-497D-8689-09BE57EC7F1E}" sibTransId="{40AC5E01-C333-4E90-B0C6-64121167E448}"/>
    <dgm:cxn modelId="{FF58FF92-674F-4E66-848C-52FDE3E68EAE}" type="presOf" srcId="{4D801CE1-31A2-41BD-BFB3-EB2F61B7D44C}" destId="{BCBA5B28-3EEF-4DDD-A346-B47C8E70D8E2}" srcOrd="0" destOrd="0" presId="urn:microsoft.com/office/officeart/2005/8/layout/default"/>
    <dgm:cxn modelId="{6D02E239-3752-42CD-B46B-F0095277F04E}" type="presOf" srcId="{6E58CD2C-699F-445D-8570-B5906C1CE09C}" destId="{BA6B0AB1-1A21-40B0-AB94-9362E9C40F15}" srcOrd="0" destOrd="0" presId="urn:microsoft.com/office/officeart/2005/8/layout/default"/>
    <dgm:cxn modelId="{B95FB0C6-2564-460A-8E40-F6AA73BE6732}" type="presParOf" srcId="{BCBA5B28-3EEF-4DDD-A346-B47C8E70D8E2}" destId="{B2B2B12C-1465-421E-A446-A0FE5C836522}" srcOrd="0" destOrd="0" presId="urn:microsoft.com/office/officeart/2005/8/layout/default"/>
    <dgm:cxn modelId="{E1872BE6-BAE7-43B9-A039-628B1691BC93}" type="presParOf" srcId="{BCBA5B28-3EEF-4DDD-A346-B47C8E70D8E2}" destId="{AED9533C-2E9B-4944-87FE-025AF6FA4D3C}" srcOrd="1" destOrd="0" presId="urn:microsoft.com/office/officeart/2005/8/layout/default"/>
    <dgm:cxn modelId="{A363C684-2D88-43FB-86CE-3B7109631427}" type="presParOf" srcId="{BCBA5B28-3EEF-4DDD-A346-B47C8E70D8E2}" destId="{9D91E7B5-C487-4C7C-A3EB-998914FD1339}" srcOrd="2" destOrd="0" presId="urn:microsoft.com/office/officeart/2005/8/layout/default"/>
    <dgm:cxn modelId="{6F2BD9AB-E4BF-4129-BFE4-C9F9575F6602}" type="presParOf" srcId="{BCBA5B28-3EEF-4DDD-A346-B47C8E70D8E2}" destId="{840B96D5-73C5-47B9-B6E4-A35201BB96ED}" srcOrd="3" destOrd="0" presId="urn:microsoft.com/office/officeart/2005/8/layout/default"/>
    <dgm:cxn modelId="{0681E27C-D028-44DD-A776-3A6A03226AC0}" type="presParOf" srcId="{BCBA5B28-3EEF-4DDD-A346-B47C8E70D8E2}" destId="{B5E16BBE-87B9-47AB-95BA-4355B133D883}" srcOrd="4" destOrd="0" presId="urn:microsoft.com/office/officeart/2005/8/layout/default"/>
    <dgm:cxn modelId="{432CEFA1-F1FB-4E19-9E05-CB2F0E4A7F66}" type="presParOf" srcId="{BCBA5B28-3EEF-4DDD-A346-B47C8E70D8E2}" destId="{81F73F33-69AB-4690-ABC7-2D5A58D207FC}" srcOrd="5" destOrd="0" presId="urn:microsoft.com/office/officeart/2005/8/layout/default"/>
    <dgm:cxn modelId="{8E728F99-7324-4BCD-9869-B6941B918738}" type="presParOf" srcId="{BCBA5B28-3EEF-4DDD-A346-B47C8E70D8E2}" destId="{0DD2DA0F-857B-49D9-BA88-024F7E344765}" srcOrd="6" destOrd="0" presId="urn:microsoft.com/office/officeart/2005/8/layout/default"/>
    <dgm:cxn modelId="{D53DA5A8-8EC0-4CBA-B609-812FD8A3BBC7}" type="presParOf" srcId="{BCBA5B28-3EEF-4DDD-A346-B47C8E70D8E2}" destId="{49E5BC94-1763-4C0B-9BA5-BBF6EAFD23FF}" srcOrd="7" destOrd="0" presId="urn:microsoft.com/office/officeart/2005/8/layout/default"/>
    <dgm:cxn modelId="{A84C34A9-36F5-4EF8-B4ED-B3696C236447}" type="presParOf" srcId="{BCBA5B28-3EEF-4DDD-A346-B47C8E70D8E2}" destId="{497761A9-B904-470D-B6FF-E2581C983B21}" srcOrd="8" destOrd="0" presId="urn:microsoft.com/office/officeart/2005/8/layout/default"/>
    <dgm:cxn modelId="{BEF86D9D-30B2-484F-9849-CF99DB7E7D08}" type="presParOf" srcId="{BCBA5B28-3EEF-4DDD-A346-B47C8E70D8E2}" destId="{DD41230F-9758-4C6D-9DA6-8F443D53E225}" srcOrd="9" destOrd="0" presId="urn:microsoft.com/office/officeart/2005/8/layout/default"/>
    <dgm:cxn modelId="{57D2647B-9AB8-4BD8-B011-B7A358585434}" type="presParOf" srcId="{BCBA5B28-3EEF-4DDD-A346-B47C8E70D8E2}" destId="{02DDD19A-D376-4152-82B5-3FC410D3E7B1}" srcOrd="10" destOrd="0" presId="urn:microsoft.com/office/officeart/2005/8/layout/default"/>
    <dgm:cxn modelId="{A1E1EEEF-0300-4008-9604-8D74CCBFDFA3}" type="presParOf" srcId="{BCBA5B28-3EEF-4DDD-A346-B47C8E70D8E2}" destId="{068C4787-F320-47D5-9350-3B30E07DE99C}" srcOrd="11" destOrd="0" presId="urn:microsoft.com/office/officeart/2005/8/layout/default"/>
    <dgm:cxn modelId="{2D358D81-4E0F-4613-A984-FFF799FDC97F}" type="presParOf" srcId="{BCBA5B28-3EEF-4DDD-A346-B47C8E70D8E2}" destId="{BA6B0AB1-1A21-40B0-AB94-9362E9C40F15}" srcOrd="12" destOrd="0" presId="urn:microsoft.com/office/officeart/2005/8/layout/default"/>
    <dgm:cxn modelId="{5302E05B-99D4-4F7A-8BC8-18F529E8EAA7}" type="presParOf" srcId="{BCBA5B28-3EEF-4DDD-A346-B47C8E70D8E2}" destId="{09E9FC72-53AE-4764-A566-EEFE6170185C}" srcOrd="13" destOrd="0" presId="urn:microsoft.com/office/officeart/2005/8/layout/default"/>
    <dgm:cxn modelId="{ECD43337-2268-42FD-83D3-2C04724A813E}" type="presParOf" srcId="{BCBA5B28-3EEF-4DDD-A346-B47C8E70D8E2}" destId="{DDCCF813-1C8A-46CC-BDD7-23E502078671}" srcOrd="14" destOrd="0" presId="urn:microsoft.com/office/officeart/2005/8/layout/default"/>
    <dgm:cxn modelId="{499AF57D-4DD9-4EDA-ACDA-84A353002FF1}" type="presParOf" srcId="{BCBA5B28-3EEF-4DDD-A346-B47C8E70D8E2}" destId="{8841797A-2E4B-4966-9016-DF75271E000C}" srcOrd="15" destOrd="0" presId="urn:microsoft.com/office/officeart/2005/8/layout/default"/>
    <dgm:cxn modelId="{7BED4EE3-0D0D-49CE-84DF-BFE900BE0DF0}" type="presParOf" srcId="{BCBA5B28-3EEF-4DDD-A346-B47C8E70D8E2}" destId="{3F4E9C9E-6ECA-4C4B-8B25-99E14544951F}" srcOrd="16" destOrd="0" presId="urn:microsoft.com/office/officeart/2005/8/layout/default"/>
    <dgm:cxn modelId="{2C194BDF-1B6D-4A5F-9D79-80E1710E6E23}" type="presParOf" srcId="{BCBA5B28-3EEF-4DDD-A346-B47C8E70D8E2}" destId="{B8B3E503-34FD-4E8B-9CAE-80274D3B06FF}" srcOrd="17" destOrd="0" presId="urn:microsoft.com/office/officeart/2005/8/layout/default"/>
    <dgm:cxn modelId="{1CEA2D42-E3ED-4691-94BD-2A79F7E6E698}" type="presParOf" srcId="{BCBA5B28-3EEF-4DDD-A346-B47C8E70D8E2}" destId="{2970E101-C755-4B65-A9E4-7C29F7A6E789}" srcOrd="18" destOrd="0" presId="urn:microsoft.com/office/officeart/2005/8/layout/default"/>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13B16B-2EDE-42BB-ACB1-7807370A626A}"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s-ES_tradnl"/>
        </a:p>
      </dgm:t>
    </dgm:pt>
    <dgm:pt modelId="{72191E68-0F4B-4E83-B031-76D9D0BA2160}">
      <dgm:prSet phldrT="[Texto]"/>
      <dgm:spPr/>
      <dgm:t>
        <a:bodyPr/>
        <a:lstStyle/>
        <a:p>
          <a:r>
            <a:rPr lang="es-ES_tradnl" dirty="0" smtClean="0"/>
            <a:t>Familiares</a:t>
          </a:r>
          <a:endParaRPr lang="es-ES_tradnl" dirty="0"/>
        </a:p>
      </dgm:t>
    </dgm:pt>
    <dgm:pt modelId="{9855A813-4736-4343-A2D0-651B7AB90000}" type="parTrans" cxnId="{C3C05BD7-FA13-41AA-A3C1-0321C3F853B8}">
      <dgm:prSet/>
      <dgm:spPr/>
      <dgm:t>
        <a:bodyPr/>
        <a:lstStyle/>
        <a:p>
          <a:endParaRPr lang="es-ES_tradnl"/>
        </a:p>
      </dgm:t>
    </dgm:pt>
    <dgm:pt modelId="{9D2BA21D-630B-4E4D-B313-52AC2A09A9AA}" type="sibTrans" cxnId="{C3C05BD7-FA13-41AA-A3C1-0321C3F853B8}">
      <dgm:prSet/>
      <dgm:spPr/>
      <dgm:t>
        <a:bodyPr/>
        <a:lstStyle/>
        <a:p>
          <a:endParaRPr lang="es-ES_tradnl"/>
        </a:p>
      </dgm:t>
    </dgm:pt>
    <dgm:pt modelId="{3B1B2D10-9F13-4DC5-9883-F237CBABF116}">
      <dgm:prSet phldrT="[Texto]"/>
      <dgm:spPr/>
      <dgm:t>
        <a:bodyPr/>
        <a:lstStyle/>
        <a:p>
          <a:r>
            <a:rPr lang="es-ES_tradnl" dirty="0" smtClean="0"/>
            <a:t>Trabajo</a:t>
          </a:r>
          <a:endParaRPr lang="es-ES_tradnl" dirty="0"/>
        </a:p>
      </dgm:t>
    </dgm:pt>
    <dgm:pt modelId="{CFBA585D-FAEE-4F77-9097-C4B81527FB87}" type="parTrans" cxnId="{41FF63EF-5E14-4180-9761-39F550D5D530}">
      <dgm:prSet/>
      <dgm:spPr/>
      <dgm:t>
        <a:bodyPr/>
        <a:lstStyle/>
        <a:p>
          <a:endParaRPr lang="es-ES_tradnl"/>
        </a:p>
      </dgm:t>
    </dgm:pt>
    <dgm:pt modelId="{1E7887E4-049D-4BC1-BEE7-F143061BB7DD}" type="sibTrans" cxnId="{41FF63EF-5E14-4180-9761-39F550D5D530}">
      <dgm:prSet/>
      <dgm:spPr/>
      <dgm:t>
        <a:bodyPr/>
        <a:lstStyle/>
        <a:p>
          <a:endParaRPr lang="es-ES_tradnl"/>
        </a:p>
      </dgm:t>
    </dgm:pt>
    <dgm:pt modelId="{301ABA7D-0E87-4E27-9157-3CA4C73DFE2E}">
      <dgm:prSet phldrT="[Texto]"/>
      <dgm:spPr/>
      <dgm:t>
        <a:bodyPr/>
        <a:lstStyle/>
        <a:p>
          <a:r>
            <a:rPr lang="es-ES_tradnl" dirty="0" smtClean="0"/>
            <a:t>Amigos</a:t>
          </a:r>
          <a:endParaRPr lang="es-ES_tradnl" dirty="0"/>
        </a:p>
      </dgm:t>
    </dgm:pt>
    <dgm:pt modelId="{93B4E3D7-DCB4-495C-81AB-0996EBAF7B61}" type="parTrans" cxnId="{48F73573-076C-4940-89CB-6B430D0AFF91}">
      <dgm:prSet/>
      <dgm:spPr/>
      <dgm:t>
        <a:bodyPr/>
        <a:lstStyle/>
        <a:p>
          <a:endParaRPr lang="es-ES_tradnl"/>
        </a:p>
      </dgm:t>
    </dgm:pt>
    <dgm:pt modelId="{9E8A1C8F-D081-4BDD-A5ED-009C59885836}" type="sibTrans" cxnId="{48F73573-076C-4940-89CB-6B430D0AFF91}">
      <dgm:prSet/>
      <dgm:spPr/>
      <dgm:t>
        <a:bodyPr/>
        <a:lstStyle/>
        <a:p>
          <a:endParaRPr lang="es-ES_tradnl"/>
        </a:p>
      </dgm:t>
    </dgm:pt>
    <dgm:pt modelId="{02E2AA0A-9D7B-43F2-9DE1-B6E12CEFE6BA}">
      <dgm:prSet phldrT="[Texto]"/>
      <dgm:spPr/>
      <dgm:t>
        <a:bodyPr/>
        <a:lstStyle/>
        <a:p>
          <a:r>
            <a:rPr lang="es-ES_tradnl" dirty="0" smtClean="0"/>
            <a:t>Desconocidos</a:t>
          </a:r>
          <a:endParaRPr lang="es-ES_tradnl" dirty="0"/>
        </a:p>
      </dgm:t>
    </dgm:pt>
    <dgm:pt modelId="{F209AE35-7527-48F9-8420-256B0F15483D}" type="parTrans" cxnId="{AC893041-C2EE-4655-8109-18F61E6823C0}">
      <dgm:prSet/>
      <dgm:spPr/>
      <dgm:t>
        <a:bodyPr/>
        <a:lstStyle/>
        <a:p>
          <a:endParaRPr lang="es-ES_tradnl"/>
        </a:p>
      </dgm:t>
    </dgm:pt>
    <dgm:pt modelId="{82705B36-63B0-4C5A-9EFC-642EB0B9A575}" type="sibTrans" cxnId="{AC893041-C2EE-4655-8109-18F61E6823C0}">
      <dgm:prSet/>
      <dgm:spPr/>
      <dgm:t>
        <a:bodyPr/>
        <a:lstStyle/>
        <a:p>
          <a:endParaRPr lang="es-ES_tradnl"/>
        </a:p>
      </dgm:t>
    </dgm:pt>
    <dgm:pt modelId="{F1462242-32B8-4A8E-B92A-60B10C21A982}">
      <dgm:prSet phldrT="[Texto]"/>
      <dgm:spPr/>
      <dgm:t>
        <a:bodyPr/>
        <a:lstStyle/>
        <a:p>
          <a:r>
            <a:rPr lang="es-ES_tradnl" dirty="0" smtClean="0"/>
            <a:t>Papá</a:t>
          </a:r>
          <a:endParaRPr lang="es-ES_tradnl" dirty="0"/>
        </a:p>
      </dgm:t>
    </dgm:pt>
    <dgm:pt modelId="{183F6AEF-91C4-40D0-A9B4-D8D79961B1BC}" type="parTrans" cxnId="{CF96C908-5AC8-45C3-82E8-E9B63B313221}">
      <dgm:prSet/>
      <dgm:spPr/>
      <dgm:t>
        <a:bodyPr/>
        <a:lstStyle/>
        <a:p>
          <a:endParaRPr lang="es-ES_tradnl"/>
        </a:p>
      </dgm:t>
    </dgm:pt>
    <dgm:pt modelId="{6266F9B4-0047-4603-9E34-8DD78A5F6165}" type="sibTrans" cxnId="{CF96C908-5AC8-45C3-82E8-E9B63B313221}">
      <dgm:prSet/>
      <dgm:spPr/>
      <dgm:t>
        <a:bodyPr/>
        <a:lstStyle/>
        <a:p>
          <a:endParaRPr lang="es-ES_tradnl"/>
        </a:p>
      </dgm:t>
    </dgm:pt>
    <dgm:pt modelId="{36AEF4F9-1001-4F1A-B706-B1949D843C1A}">
      <dgm:prSet phldrT="[Texto]"/>
      <dgm:spPr/>
      <dgm:t>
        <a:bodyPr/>
        <a:lstStyle/>
        <a:p>
          <a:r>
            <a:rPr lang="es-ES_tradnl" dirty="0" smtClean="0"/>
            <a:t>Hijo mío</a:t>
          </a:r>
          <a:endParaRPr lang="es-ES_tradnl" dirty="0"/>
        </a:p>
      </dgm:t>
    </dgm:pt>
    <dgm:pt modelId="{D918EA82-D308-48CC-86B7-CC88AE415A04}" type="parTrans" cxnId="{A120AC2F-0CBF-4443-8D3E-585AC637409E}">
      <dgm:prSet/>
      <dgm:spPr/>
      <dgm:t>
        <a:bodyPr/>
        <a:lstStyle/>
        <a:p>
          <a:endParaRPr lang="es-ES_tradnl"/>
        </a:p>
      </dgm:t>
    </dgm:pt>
    <dgm:pt modelId="{69694402-BBA9-4FCE-8BB8-CC00F1DF546F}" type="sibTrans" cxnId="{A120AC2F-0CBF-4443-8D3E-585AC637409E}">
      <dgm:prSet/>
      <dgm:spPr/>
      <dgm:t>
        <a:bodyPr/>
        <a:lstStyle/>
        <a:p>
          <a:endParaRPr lang="es-ES_tradnl"/>
        </a:p>
      </dgm:t>
    </dgm:pt>
    <dgm:pt modelId="{C3DDCB81-90D4-414B-AAFB-ADEE41993080}">
      <dgm:prSet phldrT="[Texto]"/>
      <dgm:spPr/>
      <dgm:t>
        <a:bodyPr/>
        <a:lstStyle/>
        <a:p>
          <a:r>
            <a:rPr lang="es-ES_tradnl" dirty="0" smtClean="0"/>
            <a:t>Cariño mío</a:t>
          </a:r>
          <a:endParaRPr lang="es-ES_tradnl" dirty="0"/>
        </a:p>
      </dgm:t>
    </dgm:pt>
    <dgm:pt modelId="{374DBF7B-4AB3-4E20-849B-683EF0413601}" type="parTrans" cxnId="{518C8999-6134-41FC-AAD9-4DD3A6BDB1F5}">
      <dgm:prSet/>
      <dgm:spPr/>
      <dgm:t>
        <a:bodyPr/>
        <a:lstStyle/>
        <a:p>
          <a:endParaRPr lang="es-ES_tradnl"/>
        </a:p>
      </dgm:t>
    </dgm:pt>
    <dgm:pt modelId="{99F1F80A-7E3B-4386-91F9-A4A510025FDD}" type="sibTrans" cxnId="{518C8999-6134-41FC-AAD9-4DD3A6BDB1F5}">
      <dgm:prSet/>
      <dgm:spPr/>
      <dgm:t>
        <a:bodyPr/>
        <a:lstStyle/>
        <a:p>
          <a:endParaRPr lang="es-ES_tradnl"/>
        </a:p>
      </dgm:t>
    </dgm:pt>
    <dgm:pt modelId="{7DE09DC2-1332-40BF-8E9E-DCAFA88DD0E3}">
      <dgm:prSet phldrT="[Texto]"/>
      <dgm:spPr/>
      <dgm:t>
        <a:bodyPr/>
        <a:lstStyle/>
        <a:p>
          <a:r>
            <a:rPr lang="es-ES_tradnl" dirty="0" smtClean="0"/>
            <a:t>Sr. Hernández</a:t>
          </a:r>
          <a:endParaRPr lang="es-ES_tradnl" dirty="0"/>
        </a:p>
      </dgm:t>
    </dgm:pt>
    <dgm:pt modelId="{78F5259E-3D97-4AD3-A3D6-258B98F39438}" type="parTrans" cxnId="{31BDA962-476E-4F19-A7D7-E09F2F288EC1}">
      <dgm:prSet/>
      <dgm:spPr/>
      <dgm:t>
        <a:bodyPr/>
        <a:lstStyle/>
        <a:p>
          <a:endParaRPr lang="es-ES_tradnl"/>
        </a:p>
      </dgm:t>
    </dgm:pt>
    <dgm:pt modelId="{B1A2F948-C301-4EAD-88AC-2333AD489EFB}" type="sibTrans" cxnId="{31BDA962-476E-4F19-A7D7-E09F2F288EC1}">
      <dgm:prSet/>
      <dgm:spPr/>
      <dgm:t>
        <a:bodyPr/>
        <a:lstStyle/>
        <a:p>
          <a:endParaRPr lang="es-ES_tradnl"/>
        </a:p>
      </dgm:t>
    </dgm:pt>
    <dgm:pt modelId="{EF4AB107-EB33-4D46-90C0-A1AC145E441D}">
      <dgm:prSet phldrT="[Texto]"/>
      <dgm:spPr/>
      <dgm:t>
        <a:bodyPr/>
        <a:lstStyle/>
        <a:p>
          <a:r>
            <a:rPr lang="es-ES_tradnl" dirty="0" smtClean="0"/>
            <a:t>Ingeniero Hernández</a:t>
          </a:r>
          <a:endParaRPr lang="es-ES_tradnl" dirty="0"/>
        </a:p>
      </dgm:t>
    </dgm:pt>
    <dgm:pt modelId="{057482A1-41EE-4850-8C3B-384CA8AF105D}" type="parTrans" cxnId="{0BE1919C-5903-421E-B774-E26D2095083C}">
      <dgm:prSet/>
      <dgm:spPr/>
      <dgm:t>
        <a:bodyPr/>
        <a:lstStyle/>
        <a:p>
          <a:endParaRPr lang="es-ES_tradnl"/>
        </a:p>
      </dgm:t>
    </dgm:pt>
    <dgm:pt modelId="{B4CC50AA-FBC6-4954-BBD0-7210BC2C128B}" type="sibTrans" cxnId="{0BE1919C-5903-421E-B774-E26D2095083C}">
      <dgm:prSet/>
      <dgm:spPr/>
      <dgm:t>
        <a:bodyPr/>
        <a:lstStyle/>
        <a:p>
          <a:endParaRPr lang="es-ES_tradnl"/>
        </a:p>
      </dgm:t>
    </dgm:pt>
    <dgm:pt modelId="{2EBC7075-FEE1-47EC-B38F-32CAA2AB7F28}">
      <dgm:prSet phldrT="[Texto]"/>
      <dgm:spPr/>
      <dgm:t>
        <a:bodyPr/>
        <a:lstStyle/>
        <a:p>
          <a:r>
            <a:rPr lang="es-ES_tradnl" dirty="0" smtClean="0"/>
            <a:t>Francisco</a:t>
          </a:r>
          <a:endParaRPr lang="es-ES_tradnl" dirty="0"/>
        </a:p>
      </dgm:t>
    </dgm:pt>
    <dgm:pt modelId="{5B19A065-9BAF-442A-8DBD-B766FB2A2CF2}" type="parTrans" cxnId="{C1AA64BF-8D81-411E-A650-7975B3BA03E3}">
      <dgm:prSet/>
      <dgm:spPr/>
      <dgm:t>
        <a:bodyPr/>
        <a:lstStyle/>
        <a:p>
          <a:endParaRPr lang="es-ES_tradnl"/>
        </a:p>
      </dgm:t>
    </dgm:pt>
    <dgm:pt modelId="{5C226727-77B6-4665-8B3C-2C9A749E7976}" type="sibTrans" cxnId="{C1AA64BF-8D81-411E-A650-7975B3BA03E3}">
      <dgm:prSet/>
      <dgm:spPr/>
      <dgm:t>
        <a:bodyPr/>
        <a:lstStyle/>
        <a:p>
          <a:endParaRPr lang="es-ES_tradnl"/>
        </a:p>
      </dgm:t>
    </dgm:pt>
    <dgm:pt modelId="{A0CA9187-8083-4AE2-880C-ADAB1098A64D}">
      <dgm:prSet phldrT="[Texto]"/>
      <dgm:spPr/>
      <dgm:t>
        <a:bodyPr/>
        <a:lstStyle/>
        <a:p>
          <a:r>
            <a:rPr lang="es-ES_tradnl" dirty="0" smtClean="0"/>
            <a:t>Paco</a:t>
          </a:r>
          <a:endParaRPr lang="es-ES_tradnl" dirty="0"/>
        </a:p>
      </dgm:t>
    </dgm:pt>
    <dgm:pt modelId="{AA4E7601-01B4-48E8-B710-93CA929D15EE}" type="parTrans" cxnId="{C5D34267-7744-4081-8209-2B67BDF39A85}">
      <dgm:prSet/>
      <dgm:spPr/>
      <dgm:t>
        <a:bodyPr/>
        <a:lstStyle/>
        <a:p>
          <a:endParaRPr lang="es-ES_tradnl"/>
        </a:p>
      </dgm:t>
    </dgm:pt>
    <dgm:pt modelId="{69FD5B14-9A55-47DF-8A09-56198391696A}" type="sibTrans" cxnId="{C5D34267-7744-4081-8209-2B67BDF39A85}">
      <dgm:prSet/>
      <dgm:spPr/>
      <dgm:t>
        <a:bodyPr/>
        <a:lstStyle/>
        <a:p>
          <a:endParaRPr lang="es-ES_tradnl"/>
        </a:p>
      </dgm:t>
    </dgm:pt>
    <dgm:pt modelId="{6621150D-7161-48BC-838A-D93AB747653B}">
      <dgm:prSet phldrT="[Texto]"/>
      <dgm:spPr/>
      <dgm:t>
        <a:bodyPr/>
        <a:lstStyle/>
        <a:p>
          <a:r>
            <a:rPr lang="es-ES_tradnl" dirty="0" smtClean="0"/>
            <a:t>Paquito</a:t>
          </a:r>
          <a:endParaRPr lang="es-ES_tradnl" dirty="0"/>
        </a:p>
      </dgm:t>
    </dgm:pt>
    <dgm:pt modelId="{31532401-C6DA-4206-A1B0-179D6923163F}" type="parTrans" cxnId="{030987E2-9B7F-4E72-ABC7-54BB1A2114F1}">
      <dgm:prSet/>
      <dgm:spPr/>
      <dgm:t>
        <a:bodyPr/>
        <a:lstStyle/>
        <a:p>
          <a:endParaRPr lang="es-ES_tradnl"/>
        </a:p>
      </dgm:t>
    </dgm:pt>
    <dgm:pt modelId="{493C6F7F-3747-4E76-8FF3-44CA3863709F}" type="sibTrans" cxnId="{030987E2-9B7F-4E72-ABC7-54BB1A2114F1}">
      <dgm:prSet/>
      <dgm:spPr/>
      <dgm:t>
        <a:bodyPr/>
        <a:lstStyle/>
        <a:p>
          <a:endParaRPr lang="es-ES_tradnl"/>
        </a:p>
      </dgm:t>
    </dgm:pt>
    <dgm:pt modelId="{8D778BD1-B0F4-4239-86DD-467352BA3122}">
      <dgm:prSet phldrT="[Texto]"/>
      <dgm:spPr/>
      <dgm:t>
        <a:bodyPr/>
        <a:lstStyle/>
        <a:p>
          <a:r>
            <a:rPr lang="es-ES_tradnl" dirty="0" smtClean="0"/>
            <a:t>Señor</a:t>
          </a:r>
          <a:endParaRPr lang="es-ES_tradnl" dirty="0"/>
        </a:p>
      </dgm:t>
    </dgm:pt>
    <dgm:pt modelId="{B1C8E835-E682-401A-8795-112796785D94}" type="parTrans" cxnId="{CACBB7A5-9783-443A-A661-B975E9DD581A}">
      <dgm:prSet/>
      <dgm:spPr/>
      <dgm:t>
        <a:bodyPr/>
        <a:lstStyle/>
        <a:p>
          <a:endParaRPr lang="es-ES_tradnl"/>
        </a:p>
      </dgm:t>
    </dgm:pt>
    <dgm:pt modelId="{0B755E9B-2434-4FA4-AE54-5CD57EBEE953}" type="sibTrans" cxnId="{CACBB7A5-9783-443A-A661-B975E9DD581A}">
      <dgm:prSet/>
      <dgm:spPr/>
      <dgm:t>
        <a:bodyPr/>
        <a:lstStyle/>
        <a:p>
          <a:endParaRPr lang="es-ES_tradnl"/>
        </a:p>
      </dgm:t>
    </dgm:pt>
    <dgm:pt modelId="{046A35B8-C8E6-4238-9E82-F8423A4CD5CF}">
      <dgm:prSet phldrT="[Texto]"/>
      <dgm:spPr/>
      <dgm:t>
        <a:bodyPr/>
        <a:lstStyle/>
        <a:p>
          <a:endParaRPr lang="es-ES_tradnl" dirty="0"/>
        </a:p>
      </dgm:t>
    </dgm:pt>
    <dgm:pt modelId="{E86CCEBD-755B-45B0-86E9-200C301AD159}" type="parTrans" cxnId="{08D17EC0-478A-4ACC-B887-7BBB24F33687}">
      <dgm:prSet/>
      <dgm:spPr/>
      <dgm:t>
        <a:bodyPr/>
        <a:lstStyle/>
        <a:p>
          <a:endParaRPr lang="es-ES_tradnl"/>
        </a:p>
      </dgm:t>
    </dgm:pt>
    <dgm:pt modelId="{B2EE4CEB-62A0-4420-85C0-87D72ADE4F7A}" type="sibTrans" cxnId="{08D17EC0-478A-4ACC-B887-7BBB24F33687}">
      <dgm:prSet/>
      <dgm:spPr/>
      <dgm:t>
        <a:bodyPr/>
        <a:lstStyle/>
        <a:p>
          <a:endParaRPr lang="es-ES_tradnl"/>
        </a:p>
      </dgm:t>
    </dgm:pt>
    <dgm:pt modelId="{66D60760-091A-4A05-87D2-A32DD51C8D32}">
      <dgm:prSet phldrT="[Texto]"/>
      <dgm:spPr/>
      <dgm:t>
        <a:bodyPr/>
        <a:lstStyle/>
        <a:p>
          <a:r>
            <a:rPr lang="es-ES_tradnl" dirty="0" smtClean="0"/>
            <a:t>Señor pasajero</a:t>
          </a:r>
          <a:endParaRPr lang="es-ES_tradnl" dirty="0"/>
        </a:p>
      </dgm:t>
    </dgm:pt>
    <dgm:pt modelId="{6E8AE9D4-D84D-411D-8662-6EB563B3B328}" type="parTrans" cxnId="{C34D22E9-542B-46DD-A2B5-5B81667C1784}">
      <dgm:prSet/>
      <dgm:spPr/>
      <dgm:t>
        <a:bodyPr/>
        <a:lstStyle/>
        <a:p>
          <a:endParaRPr lang="es-ES_tradnl"/>
        </a:p>
      </dgm:t>
    </dgm:pt>
    <dgm:pt modelId="{57BE5439-3591-452C-BF56-6FD7E3998490}" type="sibTrans" cxnId="{C34D22E9-542B-46DD-A2B5-5B81667C1784}">
      <dgm:prSet/>
      <dgm:spPr/>
      <dgm:t>
        <a:bodyPr/>
        <a:lstStyle/>
        <a:p>
          <a:endParaRPr lang="es-ES_tradnl"/>
        </a:p>
      </dgm:t>
    </dgm:pt>
    <dgm:pt modelId="{F8B149E2-0E0B-4001-BE5B-77E56D2DA34B}">
      <dgm:prSet phldrT="[Texto]"/>
      <dgm:spPr/>
      <dgm:t>
        <a:bodyPr/>
        <a:lstStyle/>
        <a:p>
          <a:r>
            <a:rPr lang="es-ES_tradnl" dirty="0" smtClean="0"/>
            <a:t>Cliente siguiente</a:t>
          </a:r>
          <a:endParaRPr lang="es-ES_tradnl" dirty="0"/>
        </a:p>
      </dgm:t>
    </dgm:pt>
    <dgm:pt modelId="{69526943-1B9B-453C-9025-DDC6456DA4AA}" type="parTrans" cxnId="{FB82CC94-2A6E-445A-BA7B-C8899E8C965B}">
      <dgm:prSet/>
      <dgm:spPr/>
      <dgm:t>
        <a:bodyPr/>
        <a:lstStyle/>
        <a:p>
          <a:endParaRPr lang="es-ES_tradnl"/>
        </a:p>
      </dgm:t>
    </dgm:pt>
    <dgm:pt modelId="{76EAA862-4638-441D-A247-B7EAAAF0F09E}" type="sibTrans" cxnId="{FB82CC94-2A6E-445A-BA7B-C8899E8C965B}">
      <dgm:prSet/>
      <dgm:spPr/>
      <dgm:t>
        <a:bodyPr/>
        <a:lstStyle/>
        <a:p>
          <a:endParaRPr lang="es-ES_tradnl"/>
        </a:p>
      </dgm:t>
    </dgm:pt>
    <dgm:pt modelId="{7AF7793F-D0DD-45F3-A59F-0BA969E03CEA}">
      <dgm:prSet phldrT="[Texto]"/>
      <dgm:spPr/>
      <dgm:t>
        <a:bodyPr/>
        <a:lstStyle/>
        <a:p>
          <a:endParaRPr lang="es-ES_tradnl" dirty="0"/>
        </a:p>
      </dgm:t>
    </dgm:pt>
    <dgm:pt modelId="{2FD38300-69D4-4DD9-A38C-7EA9A38E74B2}" type="parTrans" cxnId="{93E8B83B-842A-44F3-A665-3E37875F8763}">
      <dgm:prSet/>
      <dgm:spPr/>
      <dgm:t>
        <a:bodyPr/>
        <a:lstStyle/>
        <a:p>
          <a:endParaRPr lang="es-ES_tradnl"/>
        </a:p>
      </dgm:t>
    </dgm:pt>
    <dgm:pt modelId="{00AD34AB-28ED-4115-A410-B0935928FD42}" type="sibTrans" cxnId="{93E8B83B-842A-44F3-A665-3E37875F8763}">
      <dgm:prSet/>
      <dgm:spPr/>
      <dgm:t>
        <a:bodyPr/>
        <a:lstStyle/>
        <a:p>
          <a:endParaRPr lang="es-ES_tradnl"/>
        </a:p>
      </dgm:t>
    </dgm:pt>
    <dgm:pt modelId="{479C7A83-6E35-4F76-AB50-A78F3A1E9378}">
      <dgm:prSet phldrT="[Texto]"/>
      <dgm:spPr/>
      <dgm:t>
        <a:bodyPr/>
        <a:lstStyle/>
        <a:p>
          <a:r>
            <a:rPr lang="es-ES_tradnl" dirty="0" smtClean="0"/>
            <a:t>Novio</a:t>
          </a:r>
          <a:endParaRPr lang="es-ES_tradnl" dirty="0"/>
        </a:p>
      </dgm:t>
    </dgm:pt>
    <dgm:pt modelId="{A9A4F5B8-1D8B-4C62-BF0F-461A4ECE5417}" type="parTrans" cxnId="{C013383C-55A5-4D3A-9C13-08171A97CBFD}">
      <dgm:prSet/>
      <dgm:spPr/>
      <dgm:t>
        <a:bodyPr/>
        <a:lstStyle/>
        <a:p>
          <a:endParaRPr lang="es-ES_tradnl"/>
        </a:p>
      </dgm:t>
    </dgm:pt>
    <dgm:pt modelId="{FADE0435-F0FD-4E33-82D7-9067CFD7BB16}" type="sibTrans" cxnId="{C013383C-55A5-4D3A-9C13-08171A97CBFD}">
      <dgm:prSet/>
      <dgm:spPr/>
      <dgm:t>
        <a:bodyPr/>
        <a:lstStyle/>
        <a:p>
          <a:endParaRPr lang="es-ES_tradnl"/>
        </a:p>
      </dgm:t>
    </dgm:pt>
    <dgm:pt modelId="{2905B5F6-15B2-4FF9-99F9-428E8FB65DAD}" type="pres">
      <dgm:prSet presAssocID="{4913B16B-2EDE-42BB-ACB1-7807370A626A}" presName="cycle" presStyleCnt="0">
        <dgm:presLayoutVars>
          <dgm:dir/>
          <dgm:resizeHandles val="exact"/>
        </dgm:presLayoutVars>
      </dgm:prSet>
      <dgm:spPr/>
      <dgm:t>
        <a:bodyPr/>
        <a:lstStyle/>
        <a:p>
          <a:endParaRPr lang="es-ES_tradnl"/>
        </a:p>
      </dgm:t>
    </dgm:pt>
    <dgm:pt modelId="{FA122FFF-4D2E-4977-A3C4-C5AA09A056F6}" type="pres">
      <dgm:prSet presAssocID="{72191E68-0F4B-4E83-B031-76D9D0BA2160}" presName="dummy" presStyleCnt="0"/>
      <dgm:spPr/>
    </dgm:pt>
    <dgm:pt modelId="{5951E91A-0119-441A-9DA2-9647C32A491F}" type="pres">
      <dgm:prSet presAssocID="{72191E68-0F4B-4E83-B031-76D9D0BA2160}" presName="node" presStyleLbl="revTx" presStyleIdx="0" presStyleCnt="4" custRadScaleRad="118940" custRadScaleInc="29501">
        <dgm:presLayoutVars>
          <dgm:bulletEnabled val="1"/>
        </dgm:presLayoutVars>
      </dgm:prSet>
      <dgm:spPr/>
      <dgm:t>
        <a:bodyPr/>
        <a:lstStyle/>
        <a:p>
          <a:endParaRPr lang="es-ES_tradnl"/>
        </a:p>
      </dgm:t>
    </dgm:pt>
    <dgm:pt modelId="{73A01734-9652-48FC-8E77-7B0024C2CF70}" type="pres">
      <dgm:prSet presAssocID="{9D2BA21D-630B-4E4D-B313-52AC2A09A9AA}" presName="sibTrans" presStyleLbl="node1" presStyleIdx="0" presStyleCnt="4" custScaleX="106324" custLinFactNeighborX="-331" custLinFactNeighborY="8474"/>
      <dgm:spPr/>
      <dgm:t>
        <a:bodyPr/>
        <a:lstStyle/>
        <a:p>
          <a:endParaRPr lang="es-ES_tradnl"/>
        </a:p>
      </dgm:t>
    </dgm:pt>
    <dgm:pt modelId="{A9FF4453-D229-4337-B117-E8A40CDCF3A2}" type="pres">
      <dgm:prSet presAssocID="{3B1B2D10-9F13-4DC5-9883-F237CBABF116}" presName="dummy" presStyleCnt="0"/>
      <dgm:spPr/>
    </dgm:pt>
    <dgm:pt modelId="{1C10D188-5696-4A5E-89EA-B983F96AC4E4}" type="pres">
      <dgm:prSet presAssocID="{3B1B2D10-9F13-4DC5-9883-F237CBABF116}" presName="node" presStyleLbl="revTx" presStyleIdx="1" presStyleCnt="4">
        <dgm:presLayoutVars>
          <dgm:bulletEnabled val="1"/>
        </dgm:presLayoutVars>
      </dgm:prSet>
      <dgm:spPr/>
      <dgm:t>
        <a:bodyPr/>
        <a:lstStyle/>
        <a:p>
          <a:endParaRPr lang="es-ES_tradnl"/>
        </a:p>
      </dgm:t>
    </dgm:pt>
    <dgm:pt modelId="{DE520DBF-26BA-42B6-94A4-09FC96B50606}" type="pres">
      <dgm:prSet presAssocID="{1E7887E4-049D-4BC1-BEE7-F143061BB7DD}" presName="sibTrans" presStyleLbl="node1" presStyleIdx="1" presStyleCnt="4" custLinFactNeighborX="-6914" custLinFactNeighborY="-4562"/>
      <dgm:spPr/>
      <dgm:t>
        <a:bodyPr/>
        <a:lstStyle/>
        <a:p>
          <a:endParaRPr lang="es-ES_tradnl"/>
        </a:p>
      </dgm:t>
    </dgm:pt>
    <dgm:pt modelId="{4BB7B92F-8227-4357-A96A-D9354335591C}" type="pres">
      <dgm:prSet presAssocID="{301ABA7D-0E87-4E27-9157-3CA4C73DFE2E}" presName="dummy" presStyleCnt="0"/>
      <dgm:spPr/>
    </dgm:pt>
    <dgm:pt modelId="{A6CEBE4B-0EA1-4DB4-B76C-8B6682B1AB8A}" type="pres">
      <dgm:prSet presAssocID="{301ABA7D-0E87-4E27-9157-3CA4C73DFE2E}" presName="node" presStyleLbl="revTx" presStyleIdx="2" presStyleCnt="4">
        <dgm:presLayoutVars>
          <dgm:bulletEnabled val="1"/>
        </dgm:presLayoutVars>
      </dgm:prSet>
      <dgm:spPr/>
      <dgm:t>
        <a:bodyPr/>
        <a:lstStyle/>
        <a:p>
          <a:endParaRPr lang="es-ES_tradnl"/>
        </a:p>
      </dgm:t>
    </dgm:pt>
    <dgm:pt modelId="{7449F1EE-D8F5-4EFA-9620-88954551536E}" type="pres">
      <dgm:prSet presAssocID="{9E8A1C8F-D081-4BDD-A5ED-009C59885836}" presName="sibTrans" presStyleLbl="node1" presStyleIdx="2" presStyleCnt="4" custScaleX="118832" custLinFactNeighborX="-2393" custLinFactNeighborY="-457"/>
      <dgm:spPr/>
      <dgm:t>
        <a:bodyPr/>
        <a:lstStyle/>
        <a:p>
          <a:endParaRPr lang="es-ES_tradnl"/>
        </a:p>
      </dgm:t>
    </dgm:pt>
    <dgm:pt modelId="{B22B7BC3-2A33-4D55-B9D0-2758C7B47974}" type="pres">
      <dgm:prSet presAssocID="{02E2AA0A-9D7B-43F2-9DE1-B6E12CEFE6BA}" presName="dummy" presStyleCnt="0"/>
      <dgm:spPr/>
    </dgm:pt>
    <dgm:pt modelId="{DFEB32C1-1840-476F-A507-CC2A2C7E1FC4}" type="pres">
      <dgm:prSet presAssocID="{02E2AA0A-9D7B-43F2-9DE1-B6E12CEFE6BA}" presName="node" presStyleLbl="revTx" presStyleIdx="3" presStyleCnt="4" custRadScaleRad="124720" custRadScaleInc="-30388">
        <dgm:presLayoutVars>
          <dgm:bulletEnabled val="1"/>
        </dgm:presLayoutVars>
      </dgm:prSet>
      <dgm:spPr/>
      <dgm:t>
        <a:bodyPr/>
        <a:lstStyle/>
        <a:p>
          <a:endParaRPr lang="es-ES_tradnl"/>
        </a:p>
      </dgm:t>
    </dgm:pt>
    <dgm:pt modelId="{9A0C9AFB-5F02-4CA9-AB83-8FACD617F7AF}" type="pres">
      <dgm:prSet presAssocID="{82705B36-63B0-4C5A-9EFC-642EB0B9A575}" presName="sibTrans" presStyleLbl="node1" presStyleIdx="3" presStyleCnt="4" custLinFactNeighborX="-4656" custLinFactNeighborY="12085"/>
      <dgm:spPr/>
      <dgm:t>
        <a:bodyPr/>
        <a:lstStyle/>
        <a:p>
          <a:endParaRPr lang="es-ES_tradnl"/>
        </a:p>
      </dgm:t>
    </dgm:pt>
  </dgm:ptLst>
  <dgm:cxnLst>
    <dgm:cxn modelId="{A2C14EEB-F57C-4E54-AC45-56C49B0EEEA0}" type="presOf" srcId="{301ABA7D-0E87-4E27-9157-3CA4C73DFE2E}" destId="{A6CEBE4B-0EA1-4DB4-B76C-8B6682B1AB8A}" srcOrd="0" destOrd="0" presId="urn:microsoft.com/office/officeart/2005/8/layout/cycle1"/>
    <dgm:cxn modelId="{CF96C908-5AC8-45C3-82E8-E9B63B313221}" srcId="{72191E68-0F4B-4E83-B031-76D9D0BA2160}" destId="{F1462242-32B8-4A8E-B92A-60B10C21A982}" srcOrd="0" destOrd="0" parTransId="{183F6AEF-91C4-40D0-A9B4-D8D79961B1BC}" sibTransId="{6266F9B4-0047-4603-9E34-8DD78A5F6165}"/>
    <dgm:cxn modelId="{59B22837-6442-48C8-97A3-01A00AF5DD48}" type="presOf" srcId="{7AF7793F-D0DD-45F3-A59F-0BA969E03CEA}" destId="{DFEB32C1-1840-476F-A507-CC2A2C7E1FC4}" srcOrd="0" destOrd="4" presId="urn:microsoft.com/office/officeart/2005/8/layout/cycle1"/>
    <dgm:cxn modelId="{BC938482-BA54-4DBA-9D84-CE538F4233CF}" type="presOf" srcId="{8D778BD1-B0F4-4239-86DD-467352BA3122}" destId="{DFEB32C1-1840-476F-A507-CC2A2C7E1FC4}" srcOrd="0" destOrd="1" presId="urn:microsoft.com/office/officeart/2005/8/layout/cycle1"/>
    <dgm:cxn modelId="{60CA2FDF-6417-4A7A-9388-E4D18911E8EF}" type="presOf" srcId="{046A35B8-C8E6-4238-9E82-F8423A4CD5CF}" destId="{DFEB32C1-1840-476F-A507-CC2A2C7E1FC4}" srcOrd="0" destOrd="5" presId="urn:microsoft.com/office/officeart/2005/8/layout/cycle1"/>
    <dgm:cxn modelId="{C1AA64BF-8D81-411E-A650-7975B3BA03E3}" srcId="{3B1B2D10-9F13-4DC5-9883-F237CBABF116}" destId="{2EBC7075-FEE1-47EC-B38F-32CAA2AB7F28}" srcOrd="2" destOrd="0" parTransId="{5B19A065-9BAF-442A-8DBD-B766FB2A2CF2}" sibTransId="{5C226727-77B6-4665-8B3C-2C9A749E7976}"/>
    <dgm:cxn modelId="{C34D22E9-542B-46DD-A2B5-5B81667C1784}" srcId="{02E2AA0A-9D7B-43F2-9DE1-B6E12CEFE6BA}" destId="{66D60760-091A-4A05-87D2-A32DD51C8D32}" srcOrd="1" destOrd="0" parTransId="{6E8AE9D4-D84D-411D-8662-6EB563B3B328}" sibTransId="{57BE5439-3591-452C-BF56-6FD7E3998490}"/>
    <dgm:cxn modelId="{48F73573-076C-4940-89CB-6B430D0AFF91}" srcId="{4913B16B-2EDE-42BB-ACB1-7807370A626A}" destId="{301ABA7D-0E87-4E27-9157-3CA4C73DFE2E}" srcOrd="2" destOrd="0" parTransId="{93B4E3D7-DCB4-495C-81AB-0996EBAF7B61}" sibTransId="{9E8A1C8F-D081-4BDD-A5ED-009C59885836}"/>
    <dgm:cxn modelId="{AC893041-C2EE-4655-8109-18F61E6823C0}" srcId="{4913B16B-2EDE-42BB-ACB1-7807370A626A}" destId="{02E2AA0A-9D7B-43F2-9DE1-B6E12CEFE6BA}" srcOrd="3" destOrd="0" parTransId="{F209AE35-7527-48F9-8420-256B0F15483D}" sibTransId="{82705B36-63B0-4C5A-9EFC-642EB0B9A575}"/>
    <dgm:cxn modelId="{518C8999-6134-41FC-AAD9-4DD3A6BDB1F5}" srcId="{72191E68-0F4B-4E83-B031-76D9D0BA2160}" destId="{C3DDCB81-90D4-414B-AAFB-ADEE41993080}" srcOrd="2" destOrd="0" parTransId="{374DBF7B-4AB3-4E20-849B-683EF0413601}" sibTransId="{99F1F80A-7E3B-4386-91F9-A4A510025FDD}"/>
    <dgm:cxn modelId="{E9DD4A60-41CC-4483-B7BB-F39C9AB1134B}" type="presOf" srcId="{02E2AA0A-9D7B-43F2-9DE1-B6E12CEFE6BA}" destId="{DFEB32C1-1840-476F-A507-CC2A2C7E1FC4}" srcOrd="0" destOrd="0" presId="urn:microsoft.com/office/officeart/2005/8/layout/cycle1"/>
    <dgm:cxn modelId="{E8894FB2-E1E4-4D5F-BF86-E4EE2285A50C}" type="presOf" srcId="{4913B16B-2EDE-42BB-ACB1-7807370A626A}" destId="{2905B5F6-15B2-4FF9-99F9-428E8FB65DAD}" srcOrd="0" destOrd="0" presId="urn:microsoft.com/office/officeart/2005/8/layout/cycle1"/>
    <dgm:cxn modelId="{6452FC5D-ABF0-4EC5-A2EC-BAB476ACF85B}" type="presOf" srcId="{82705B36-63B0-4C5A-9EFC-642EB0B9A575}" destId="{9A0C9AFB-5F02-4CA9-AB83-8FACD617F7AF}" srcOrd="0" destOrd="0" presId="urn:microsoft.com/office/officeart/2005/8/layout/cycle1"/>
    <dgm:cxn modelId="{9796903A-A51F-406F-9AA8-EF0C1FE58A71}" type="presOf" srcId="{7DE09DC2-1332-40BF-8E9E-DCAFA88DD0E3}" destId="{1C10D188-5696-4A5E-89EA-B983F96AC4E4}" srcOrd="0" destOrd="1" presId="urn:microsoft.com/office/officeart/2005/8/layout/cycle1"/>
    <dgm:cxn modelId="{CED19701-EFBE-4D57-BCAF-EF7F56E97600}" type="presOf" srcId="{72191E68-0F4B-4E83-B031-76D9D0BA2160}" destId="{5951E91A-0119-441A-9DA2-9647C32A491F}" srcOrd="0" destOrd="0" presId="urn:microsoft.com/office/officeart/2005/8/layout/cycle1"/>
    <dgm:cxn modelId="{76F97F46-B205-4EB4-83BC-28C4C0D92DFE}" type="presOf" srcId="{C3DDCB81-90D4-414B-AAFB-ADEE41993080}" destId="{5951E91A-0119-441A-9DA2-9647C32A491F}" srcOrd="0" destOrd="3" presId="urn:microsoft.com/office/officeart/2005/8/layout/cycle1"/>
    <dgm:cxn modelId="{31BDA962-476E-4F19-A7D7-E09F2F288EC1}" srcId="{3B1B2D10-9F13-4DC5-9883-F237CBABF116}" destId="{7DE09DC2-1332-40BF-8E9E-DCAFA88DD0E3}" srcOrd="0" destOrd="0" parTransId="{78F5259E-3D97-4AD3-A3D6-258B98F39438}" sibTransId="{B1A2F948-C301-4EAD-88AC-2333AD489EFB}"/>
    <dgm:cxn modelId="{030987E2-9B7F-4E72-ABC7-54BB1A2114F1}" srcId="{301ABA7D-0E87-4E27-9157-3CA4C73DFE2E}" destId="{6621150D-7161-48BC-838A-D93AB747653B}" srcOrd="1" destOrd="0" parTransId="{31532401-C6DA-4206-A1B0-179D6923163F}" sibTransId="{493C6F7F-3747-4E76-8FF3-44CA3863709F}"/>
    <dgm:cxn modelId="{8DAADC9C-43D1-410B-B29A-69B32990A597}" type="presOf" srcId="{F8B149E2-0E0B-4001-BE5B-77E56D2DA34B}" destId="{DFEB32C1-1840-476F-A507-CC2A2C7E1FC4}" srcOrd="0" destOrd="3" presId="urn:microsoft.com/office/officeart/2005/8/layout/cycle1"/>
    <dgm:cxn modelId="{E92EC6BF-9BC3-46F1-9564-EBA2BB5028D4}" type="presOf" srcId="{6621150D-7161-48BC-838A-D93AB747653B}" destId="{A6CEBE4B-0EA1-4DB4-B76C-8B6682B1AB8A}" srcOrd="0" destOrd="2" presId="urn:microsoft.com/office/officeart/2005/8/layout/cycle1"/>
    <dgm:cxn modelId="{93E8B83B-842A-44F3-A665-3E37875F8763}" srcId="{02E2AA0A-9D7B-43F2-9DE1-B6E12CEFE6BA}" destId="{7AF7793F-D0DD-45F3-A59F-0BA969E03CEA}" srcOrd="3" destOrd="0" parTransId="{2FD38300-69D4-4DD9-A38C-7EA9A38E74B2}" sibTransId="{00AD34AB-28ED-4115-A410-B0935928FD42}"/>
    <dgm:cxn modelId="{C5D34267-7744-4081-8209-2B67BDF39A85}" srcId="{301ABA7D-0E87-4E27-9157-3CA4C73DFE2E}" destId="{A0CA9187-8083-4AE2-880C-ADAB1098A64D}" srcOrd="0" destOrd="0" parTransId="{AA4E7601-01B4-48E8-B710-93CA929D15EE}" sibTransId="{69FD5B14-9A55-47DF-8A09-56198391696A}"/>
    <dgm:cxn modelId="{5120C8DD-E62F-43B2-8182-9C684BCF4F67}" type="presOf" srcId="{9D2BA21D-630B-4E4D-B313-52AC2A09A9AA}" destId="{73A01734-9652-48FC-8E77-7B0024C2CF70}" srcOrd="0" destOrd="0" presId="urn:microsoft.com/office/officeart/2005/8/layout/cycle1"/>
    <dgm:cxn modelId="{A120AC2F-0CBF-4443-8D3E-585AC637409E}" srcId="{72191E68-0F4B-4E83-B031-76D9D0BA2160}" destId="{36AEF4F9-1001-4F1A-B706-B1949D843C1A}" srcOrd="1" destOrd="0" parTransId="{D918EA82-D308-48CC-86B7-CC88AE415A04}" sibTransId="{69694402-BBA9-4FCE-8BB8-CC00F1DF546F}"/>
    <dgm:cxn modelId="{2735E76D-86B4-4751-BC79-BADBAD04ADE2}" type="presOf" srcId="{2EBC7075-FEE1-47EC-B38F-32CAA2AB7F28}" destId="{1C10D188-5696-4A5E-89EA-B983F96AC4E4}" srcOrd="0" destOrd="3" presId="urn:microsoft.com/office/officeart/2005/8/layout/cycle1"/>
    <dgm:cxn modelId="{DD050C98-DEF3-48E5-80D4-B57A56424692}" type="presOf" srcId="{9E8A1C8F-D081-4BDD-A5ED-009C59885836}" destId="{7449F1EE-D8F5-4EFA-9620-88954551536E}" srcOrd="0" destOrd="0" presId="urn:microsoft.com/office/officeart/2005/8/layout/cycle1"/>
    <dgm:cxn modelId="{BEF36DD0-35F4-478D-A419-74D16F303DBA}" type="presOf" srcId="{1E7887E4-049D-4BC1-BEE7-F143061BB7DD}" destId="{DE520DBF-26BA-42B6-94A4-09FC96B50606}" srcOrd="0" destOrd="0" presId="urn:microsoft.com/office/officeart/2005/8/layout/cycle1"/>
    <dgm:cxn modelId="{08D17EC0-478A-4ACC-B887-7BBB24F33687}" srcId="{02E2AA0A-9D7B-43F2-9DE1-B6E12CEFE6BA}" destId="{046A35B8-C8E6-4238-9E82-F8423A4CD5CF}" srcOrd="4" destOrd="0" parTransId="{E86CCEBD-755B-45B0-86E9-200C301AD159}" sibTransId="{B2EE4CEB-62A0-4420-85C0-87D72ADE4F7A}"/>
    <dgm:cxn modelId="{A2B8EDE1-F526-4CB6-80C8-E54BFF22ABCA}" type="presOf" srcId="{A0CA9187-8083-4AE2-880C-ADAB1098A64D}" destId="{A6CEBE4B-0EA1-4DB4-B76C-8B6682B1AB8A}" srcOrd="0" destOrd="1" presId="urn:microsoft.com/office/officeart/2005/8/layout/cycle1"/>
    <dgm:cxn modelId="{C013383C-55A5-4D3A-9C13-08171A97CBFD}" srcId="{72191E68-0F4B-4E83-B031-76D9D0BA2160}" destId="{479C7A83-6E35-4F76-AB50-A78F3A1E9378}" srcOrd="3" destOrd="0" parTransId="{A9A4F5B8-1D8B-4C62-BF0F-461A4ECE5417}" sibTransId="{FADE0435-F0FD-4E33-82D7-9067CFD7BB16}"/>
    <dgm:cxn modelId="{0BE1919C-5903-421E-B774-E26D2095083C}" srcId="{3B1B2D10-9F13-4DC5-9883-F237CBABF116}" destId="{EF4AB107-EB33-4D46-90C0-A1AC145E441D}" srcOrd="1" destOrd="0" parTransId="{057482A1-41EE-4850-8C3B-384CA8AF105D}" sibTransId="{B4CC50AA-FBC6-4954-BBD0-7210BC2C128B}"/>
    <dgm:cxn modelId="{0BD6C087-7433-4E86-A058-02B91AE748B1}" type="presOf" srcId="{36AEF4F9-1001-4F1A-B706-B1949D843C1A}" destId="{5951E91A-0119-441A-9DA2-9647C32A491F}" srcOrd="0" destOrd="2" presId="urn:microsoft.com/office/officeart/2005/8/layout/cycle1"/>
    <dgm:cxn modelId="{E45C3E6C-E11E-4E80-9EAA-A6A9897F9DEB}" type="presOf" srcId="{3B1B2D10-9F13-4DC5-9883-F237CBABF116}" destId="{1C10D188-5696-4A5E-89EA-B983F96AC4E4}" srcOrd="0" destOrd="0" presId="urn:microsoft.com/office/officeart/2005/8/layout/cycle1"/>
    <dgm:cxn modelId="{83C70E0D-42B9-4890-963A-D747DCEF600D}" type="presOf" srcId="{F1462242-32B8-4A8E-B92A-60B10C21A982}" destId="{5951E91A-0119-441A-9DA2-9647C32A491F}" srcOrd="0" destOrd="1" presId="urn:microsoft.com/office/officeart/2005/8/layout/cycle1"/>
    <dgm:cxn modelId="{8975B363-0496-4437-B02F-528D30E70974}" type="presOf" srcId="{479C7A83-6E35-4F76-AB50-A78F3A1E9378}" destId="{5951E91A-0119-441A-9DA2-9647C32A491F}" srcOrd="0" destOrd="4" presId="urn:microsoft.com/office/officeart/2005/8/layout/cycle1"/>
    <dgm:cxn modelId="{7B3BB46F-A9FF-4A47-9F05-E3341BF2EB67}" type="presOf" srcId="{66D60760-091A-4A05-87D2-A32DD51C8D32}" destId="{DFEB32C1-1840-476F-A507-CC2A2C7E1FC4}" srcOrd="0" destOrd="2" presId="urn:microsoft.com/office/officeart/2005/8/layout/cycle1"/>
    <dgm:cxn modelId="{C3C05BD7-FA13-41AA-A3C1-0321C3F853B8}" srcId="{4913B16B-2EDE-42BB-ACB1-7807370A626A}" destId="{72191E68-0F4B-4E83-B031-76D9D0BA2160}" srcOrd="0" destOrd="0" parTransId="{9855A813-4736-4343-A2D0-651B7AB90000}" sibTransId="{9D2BA21D-630B-4E4D-B313-52AC2A09A9AA}"/>
    <dgm:cxn modelId="{FB82CC94-2A6E-445A-BA7B-C8899E8C965B}" srcId="{02E2AA0A-9D7B-43F2-9DE1-B6E12CEFE6BA}" destId="{F8B149E2-0E0B-4001-BE5B-77E56D2DA34B}" srcOrd="2" destOrd="0" parTransId="{69526943-1B9B-453C-9025-DDC6456DA4AA}" sibTransId="{76EAA862-4638-441D-A247-B7EAAAF0F09E}"/>
    <dgm:cxn modelId="{CACBB7A5-9783-443A-A661-B975E9DD581A}" srcId="{02E2AA0A-9D7B-43F2-9DE1-B6E12CEFE6BA}" destId="{8D778BD1-B0F4-4239-86DD-467352BA3122}" srcOrd="0" destOrd="0" parTransId="{B1C8E835-E682-401A-8795-112796785D94}" sibTransId="{0B755E9B-2434-4FA4-AE54-5CD57EBEE953}"/>
    <dgm:cxn modelId="{E98C3474-3CFA-4607-A6B3-C686E1CE46FE}" type="presOf" srcId="{EF4AB107-EB33-4D46-90C0-A1AC145E441D}" destId="{1C10D188-5696-4A5E-89EA-B983F96AC4E4}" srcOrd="0" destOrd="2" presId="urn:microsoft.com/office/officeart/2005/8/layout/cycle1"/>
    <dgm:cxn modelId="{41FF63EF-5E14-4180-9761-39F550D5D530}" srcId="{4913B16B-2EDE-42BB-ACB1-7807370A626A}" destId="{3B1B2D10-9F13-4DC5-9883-F237CBABF116}" srcOrd="1" destOrd="0" parTransId="{CFBA585D-FAEE-4F77-9097-C4B81527FB87}" sibTransId="{1E7887E4-049D-4BC1-BEE7-F143061BB7DD}"/>
    <dgm:cxn modelId="{8D0BCC10-22CA-42AC-8499-A32B68FBE265}" type="presParOf" srcId="{2905B5F6-15B2-4FF9-99F9-428E8FB65DAD}" destId="{FA122FFF-4D2E-4977-A3C4-C5AA09A056F6}" srcOrd="0" destOrd="0" presId="urn:microsoft.com/office/officeart/2005/8/layout/cycle1"/>
    <dgm:cxn modelId="{5B41F0F0-8E6D-448F-B619-7EDF60F37EA1}" type="presParOf" srcId="{2905B5F6-15B2-4FF9-99F9-428E8FB65DAD}" destId="{5951E91A-0119-441A-9DA2-9647C32A491F}" srcOrd="1" destOrd="0" presId="urn:microsoft.com/office/officeart/2005/8/layout/cycle1"/>
    <dgm:cxn modelId="{C63A5EC6-2295-4E1A-884C-4FF067E6E76D}" type="presParOf" srcId="{2905B5F6-15B2-4FF9-99F9-428E8FB65DAD}" destId="{73A01734-9652-48FC-8E77-7B0024C2CF70}" srcOrd="2" destOrd="0" presId="urn:microsoft.com/office/officeart/2005/8/layout/cycle1"/>
    <dgm:cxn modelId="{9A240F59-D25E-4684-B622-6C13EFB253A6}" type="presParOf" srcId="{2905B5F6-15B2-4FF9-99F9-428E8FB65DAD}" destId="{A9FF4453-D229-4337-B117-E8A40CDCF3A2}" srcOrd="3" destOrd="0" presId="urn:microsoft.com/office/officeart/2005/8/layout/cycle1"/>
    <dgm:cxn modelId="{171223E9-937F-45B6-8DE0-DDC117B1E048}" type="presParOf" srcId="{2905B5F6-15B2-4FF9-99F9-428E8FB65DAD}" destId="{1C10D188-5696-4A5E-89EA-B983F96AC4E4}" srcOrd="4" destOrd="0" presId="urn:microsoft.com/office/officeart/2005/8/layout/cycle1"/>
    <dgm:cxn modelId="{4BEB18B9-0AF3-49AB-B288-CC69F2480C6F}" type="presParOf" srcId="{2905B5F6-15B2-4FF9-99F9-428E8FB65DAD}" destId="{DE520DBF-26BA-42B6-94A4-09FC96B50606}" srcOrd="5" destOrd="0" presId="urn:microsoft.com/office/officeart/2005/8/layout/cycle1"/>
    <dgm:cxn modelId="{6C9636F3-96F9-4D11-9D27-A5A361AC4BBF}" type="presParOf" srcId="{2905B5F6-15B2-4FF9-99F9-428E8FB65DAD}" destId="{4BB7B92F-8227-4357-A96A-D9354335591C}" srcOrd="6" destOrd="0" presId="urn:microsoft.com/office/officeart/2005/8/layout/cycle1"/>
    <dgm:cxn modelId="{043A264A-9A03-40C4-B97B-D48248158519}" type="presParOf" srcId="{2905B5F6-15B2-4FF9-99F9-428E8FB65DAD}" destId="{A6CEBE4B-0EA1-4DB4-B76C-8B6682B1AB8A}" srcOrd="7" destOrd="0" presId="urn:microsoft.com/office/officeart/2005/8/layout/cycle1"/>
    <dgm:cxn modelId="{96B77148-0298-4530-B74B-3ECCDB785AA4}" type="presParOf" srcId="{2905B5F6-15B2-4FF9-99F9-428E8FB65DAD}" destId="{7449F1EE-D8F5-4EFA-9620-88954551536E}" srcOrd="8" destOrd="0" presId="urn:microsoft.com/office/officeart/2005/8/layout/cycle1"/>
    <dgm:cxn modelId="{BDC5D3E7-C3F3-4098-AFB0-197AAC375032}" type="presParOf" srcId="{2905B5F6-15B2-4FF9-99F9-428E8FB65DAD}" destId="{B22B7BC3-2A33-4D55-B9D0-2758C7B47974}" srcOrd="9" destOrd="0" presId="urn:microsoft.com/office/officeart/2005/8/layout/cycle1"/>
    <dgm:cxn modelId="{F2159019-69AF-41B1-ABA0-CD45145357D9}" type="presParOf" srcId="{2905B5F6-15B2-4FF9-99F9-428E8FB65DAD}" destId="{DFEB32C1-1840-476F-A507-CC2A2C7E1FC4}" srcOrd="10" destOrd="0" presId="urn:microsoft.com/office/officeart/2005/8/layout/cycle1"/>
    <dgm:cxn modelId="{27583C61-7084-4C6D-8864-FC98856713ED}" type="presParOf" srcId="{2905B5F6-15B2-4FF9-99F9-428E8FB65DAD}" destId="{9A0C9AFB-5F02-4CA9-AB83-8FACD617F7AF}" srcOrd="11"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B2B12C-1465-421E-A446-A0FE5C836522}">
      <dsp:nvSpPr>
        <dsp:cNvPr id="0" name=""/>
        <dsp:cNvSpPr/>
      </dsp:nvSpPr>
      <dsp:spPr>
        <a:xfrm>
          <a:off x="2025" y="445549"/>
          <a:ext cx="1606678" cy="96400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Novio</a:t>
          </a:r>
        </a:p>
      </dsp:txBody>
      <dsp:txXfrm>
        <a:off x="2025" y="445549"/>
        <a:ext cx="1606678" cy="964007"/>
      </dsp:txXfrm>
    </dsp:sp>
    <dsp:sp modelId="{9D91E7B5-C487-4C7C-A3EB-998914FD1339}">
      <dsp:nvSpPr>
        <dsp:cNvPr id="0" name=""/>
        <dsp:cNvSpPr/>
      </dsp:nvSpPr>
      <dsp:spPr>
        <a:xfrm>
          <a:off x="1769371" y="445549"/>
          <a:ext cx="1606678" cy="96400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Papá</a:t>
          </a:r>
        </a:p>
      </dsp:txBody>
      <dsp:txXfrm>
        <a:off x="1769371" y="445549"/>
        <a:ext cx="1606678" cy="964007"/>
      </dsp:txXfrm>
    </dsp:sp>
    <dsp:sp modelId="{B5E16BBE-87B9-47AB-95BA-4355B133D883}">
      <dsp:nvSpPr>
        <dsp:cNvPr id="0" name=""/>
        <dsp:cNvSpPr/>
      </dsp:nvSpPr>
      <dsp:spPr>
        <a:xfrm>
          <a:off x="3536717" y="445549"/>
          <a:ext cx="1606678" cy="96400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Paco</a:t>
          </a:r>
        </a:p>
      </dsp:txBody>
      <dsp:txXfrm>
        <a:off x="3536717" y="445549"/>
        <a:ext cx="1606678" cy="964007"/>
      </dsp:txXfrm>
    </dsp:sp>
    <dsp:sp modelId="{0DD2DA0F-857B-49D9-BA88-024F7E344765}">
      <dsp:nvSpPr>
        <dsp:cNvPr id="0" name=""/>
        <dsp:cNvSpPr/>
      </dsp:nvSpPr>
      <dsp:spPr>
        <a:xfrm>
          <a:off x="5304064" y="445549"/>
          <a:ext cx="1606678" cy="96400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noProof="0" dirty="0" err="1" smtClean="0"/>
            <a:t>Sr.Hernández</a:t>
          </a:r>
          <a:r>
            <a:rPr lang="es-ES" sz="2100" kern="1200" noProof="0" dirty="0" smtClean="0"/>
            <a:t> </a:t>
          </a:r>
          <a:endParaRPr lang="es-ES" sz="2100" kern="1200" noProof="0" dirty="0"/>
        </a:p>
      </dsp:txBody>
      <dsp:txXfrm>
        <a:off x="5304064" y="445549"/>
        <a:ext cx="1606678" cy="964007"/>
      </dsp:txXfrm>
    </dsp:sp>
    <dsp:sp modelId="{497761A9-B904-470D-B6FF-E2581C983B21}">
      <dsp:nvSpPr>
        <dsp:cNvPr id="0" name=""/>
        <dsp:cNvSpPr/>
      </dsp:nvSpPr>
      <dsp:spPr>
        <a:xfrm>
          <a:off x="2025" y="1570224"/>
          <a:ext cx="1606678" cy="96400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Francisco</a:t>
          </a:r>
        </a:p>
      </dsp:txBody>
      <dsp:txXfrm>
        <a:off x="2025" y="1570224"/>
        <a:ext cx="1606678" cy="964007"/>
      </dsp:txXfrm>
    </dsp:sp>
    <dsp:sp modelId="{02DDD19A-D376-4152-82B5-3FC410D3E7B1}">
      <dsp:nvSpPr>
        <dsp:cNvPr id="0" name=""/>
        <dsp:cNvSpPr/>
      </dsp:nvSpPr>
      <dsp:spPr>
        <a:xfrm>
          <a:off x="1769371" y="1570224"/>
          <a:ext cx="1606678" cy="96400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dirty="0" err="1"/>
            <a:t>Pasajero</a:t>
          </a:r>
          <a:r>
            <a:rPr lang="pt-PT" sz="2100" kern="1200" dirty="0"/>
            <a:t> </a:t>
          </a:r>
          <a:r>
            <a:rPr lang="pt-PT" sz="2100" kern="1200" dirty="0" err="1" smtClean="0"/>
            <a:t>Hernández</a:t>
          </a:r>
          <a:endParaRPr lang="pt-PT" sz="2100" kern="1200" dirty="0"/>
        </a:p>
      </dsp:txBody>
      <dsp:txXfrm>
        <a:off x="1769371" y="1570224"/>
        <a:ext cx="1606678" cy="964007"/>
      </dsp:txXfrm>
    </dsp:sp>
    <dsp:sp modelId="{BA6B0AB1-1A21-40B0-AB94-9362E9C40F15}">
      <dsp:nvSpPr>
        <dsp:cNvPr id="0" name=""/>
        <dsp:cNvSpPr/>
      </dsp:nvSpPr>
      <dsp:spPr>
        <a:xfrm>
          <a:off x="3536717" y="1570224"/>
          <a:ext cx="1606678" cy="96400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dirty="0" err="1"/>
            <a:t>Señor</a:t>
          </a:r>
          <a:endParaRPr lang="pt-PT" sz="2100" kern="1200" dirty="0"/>
        </a:p>
      </dsp:txBody>
      <dsp:txXfrm>
        <a:off x="3536717" y="1570224"/>
        <a:ext cx="1606678" cy="964007"/>
      </dsp:txXfrm>
    </dsp:sp>
    <dsp:sp modelId="{DDCCF813-1C8A-46CC-BDD7-23E502078671}">
      <dsp:nvSpPr>
        <dsp:cNvPr id="0" name=""/>
        <dsp:cNvSpPr/>
      </dsp:nvSpPr>
      <dsp:spPr>
        <a:xfrm>
          <a:off x="5304064" y="1570224"/>
          <a:ext cx="1606678" cy="96400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dirty="0"/>
            <a:t>Francisco </a:t>
          </a:r>
          <a:r>
            <a:rPr lang="es-ES" sz="2100" kern="1200" noProof="0" dirty="0" smtClean="0"/>
            <a:t>Hernández</a:t>
          </a:r>
          <a:endParaRPr lang="es-ES" sz="2100" kern="1200" noProof="0" dirty="0"/>
        </a:p>
      </dsp:txBody>
      <dsp:txXfrm>
        <a:off x="5304064" y="1570224"/>
        <a:ext cx="1606678" cy="964007"/>
      </dsp:txXfrm>
    </dsp:sp>
    <dsp:sp modelId="{3F4E9C9E-6ECA-4C4B-8B25-99E14544951F}">
      <dsp:nvSpPr>
        <dsp:cNvPr id="0" name=""/>
        <dsp:cNvSpPr/>
      </dsp:nvSpPr>
      <dsp:spPr>
        <a:xfrm>
          <a:off x="1769371" y="2694899"/>
          <a:ext cx="1606678" cy="96400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Cariño</a:t>
          </a:r>
        </a:p>
      </dsp:txBody>
      <dsp:txXfrm>
        <a:off x="1769371" y="2694899"/>
        <a:ext cx="1606678" cy="964007"/>
      </dsp:txXfrm>
    </dsp:sp>
    <dsp:sp modelId="{2970E101-C755-4B65-A9E4-7C29F7A6E789}">
      <dsp:nvSpPr>
        <dsp:cNvPr id="0" name=""/>
        <dsp:cNvSpPr/>
      </dsp:nvSpPr>
      <dsp:spPr>
        <a:xfrm>
          <a:off x="3536717" y="2694899"/>
          <a:ext cx="1606678" cy="96400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PT" sz="2100" kern="1200"/>
            <a:t>Hijo mío</a:t>
          </a:r>
        </a:p>
      </dsp:txBody>
      <dsp:txXfrm>
        <a:off x="3536717" y="2694899"/>
        <a:ext cx="1606678" cy="9640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4B3FF0-F2A5-409B-A44A-6FDDFDF110E2}">
      <dsp:nvSpPr>
        <dsp:cNvPr id="0" name=""/>
        <dsp:cNvSpPr/>
      </dsp:nvSpPr>
      <dsp:spPr>
        <a:xfrm>
          <a:off x="0" y="187602"/>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casa</a:t>
          </a:r>
        </a:p>
      </dsp:txBody>
      <dsp:txXfrm>
        <a:off x="0" y="187602"/>
        <a:ext cx="1505732" cy="903439"/>
      </dsp:txXfrm>
    </dsp:sp>
    <dsp:sp modelId="{B62FBCFB-E07F-43DF-9235-E467A453C9B9}">
      <dsp:nvSpPr>
        <dsp:cNvPr id="0" name=""/>
        <dsp:cNvSpPr/>
      </dsp:nvSpPr>
      <dsp:spPr>
        <a:xfrm>
          <a:off x="1656306" y="187602"/>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amigos</a:t>
          </a:r>
        </a:p>
      </dsp:txBody>
      <dsp:txXfrm>
        <a:off x="1656306" y="187602"/>
        <a:ext cx="1505732" cy="903439"/>
      </dsp:txXfrm>
    </dsp:sp>
    <dsp:sp modelId="{7E2FC860-066D-4623-A2E9-14095D9DF64A}">
      <dsp:nvSpPr>
        <dsp:cNvPr id="0" name=""/>
        <dsp:cNvSpPr/>
      </dsp:nvSpPr>
      <dsp:spPr>
        <a:xfrm>
          <a:off x="3312612" y="187602"/>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trabajo</a:t>
          </a:r>
        </a:p>
      </dsp:txBody>
      <dsp:txXfrm>
        <a:off x="3312612" y="187602"/>
        <a:ext cx="1505732" cy="903439"/>
      </dsp:txXfrm>
    </dsp:sp>
    <dsp:sp modelId="{F517DBBC-6A01-4FC2-B197-87C0F7DAE116}">
      <dsp:nvSpPr>
        <dsp:cNvPr id="0" name=""/>
        <dsp:cNvSpPr/>
      </dsp:nvSpPr>
      <dsp:spPr>
        <a:xfrm>
          <a:off x="0" y="1241615"/>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calle</a:t>
          </a:r>
        </a:p>
      </dsp:txBody>
      <dsp:txXfrm>
        <a:off x="0" y="1241615"/>
        <a:ext cx="1505732" cy="903439"/>
      </dsp:txXfrm>
    </dsp:sp>
    <dsp:sp modelId="{EAB2A776-02BA-41BA-A90B-2F0F3421A8E8}">
      <dsp:nvSpPr>
        <dsp:cNvPr id="0" name=""/>
        <dsp:cNvSpPr/>
      </dsp:nvSpPr>
      <dsp:spPr>
        <a:xfrm>
          <a:off x="1656306" y="1241615"/>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familia</a:t>
          </a:r>
        </a:p>
      </dsp:txBody>
      <dsp:txXfrm>
        <a:off x="1656306" y="1241615"/>
        <a:ext cx="1505732" cy="903439"/>
      </dsp:txXfrm>
    </dsp:sp>
    <dsp:sp modelId="{5973AC42-DF71-4A98-9898-FFF2C9670BD6}">
      <dsp:nvSpPr>
        <dsp:cNvPr id="0" name=""/>
        <dsp:cNvSpPr/>
      </dsp:nvSpPr>
      <dsp:spPr>
        <a:xfrm>
          <a:off x="3312612" y="1241615"/>
          <a:ext cx="1505732" cy="90343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PT" sz="2300" kern="1200"/>
            <a:t>relaciones personales</a:t>
          </a:r>
        </a:p>
      </dsp:txBody>
      <dsp:txXfrm>
        <a:off x="3312612" y="1241615"/>
        <a:ext cx="1505732" cy="90343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B2B12C-1465-421E-A446-A0FE5C836522}">
      <dsp:nvSpPr>
        <dsp:cNvPr id="0" name=""/>
        <dsp:cNvSpPr/>
      </dsp:nvSpPr>
      <dsp:spPr>
        <a:xfrm>
          <a:off x="604024" y="987"/>
          <a:ext cx="1209456" cy="72567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noProof="0" dirty="0" smtClean="0"/>
            <a:t>Novio</a:t>
          </a:r>
          <a:endParaRPr lang="es-ES" sz="1900" kern="1200" noProof="0" dirty="0"/>
        </a:p>
      </dsp:txBody>
      <dsp:txXfrm>
        <a:off x="604024" y="987"/>
        <a:ext cx="1209456" cy="725673"/>
      </dsp:txXfrm>
    </dsp:sp>
    <dsp:sp modelId="{9D91E7B5-C487-4C7C-A3EB-998914FD1339}">
      <dsp:nvSpPr>
        <dsp:cNvPr id="0" name=""/>
        <dsp:cNvSpPr/>
      </dsp:nvSpPr>
      <dsp:spPr>
        <a:xfrm>
          <a:off x="1934426" y="987"/>
          <a:ext cx="1209456" cy="72567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a:t>Papá</a:t>
          </a:r>
        </a:p>
      </dsp:txBody>
      <dsp:txXfrm>
        <a:off x="1934426" y="987"/>
        <a:ext cx="1209456" cy="725673"/>
      </dsp:txXfrm>
    </dsp:sp>
    <dsp:sp modelId="{B5E16BBE-87B9-47AB-95BA-4355B133D883}">
      <dsp:nvSpPr>
        <dsp:cNvPr id="0" name=""/>
        <dsp:cNvSpPr/>
      </dsp:nvSpPr>
      <dsp:spPr>
        <a:xfrm>
          <a:off x="3264828" y="987"/>
          <a:ext cx="1209456" cy="72567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a:t>Paco</a:t>
          </a:r>
        </a:p>
      </dsp:txBody>
      <dsp:txXfrm>
        <a:off x="3264828" y="987"/>
        <a:ext cx="1209456" cy="725673"/>
      </dsp:txXfrm>
    </dsp:sp>
    <dsp:sp modelId="{0DD2DA0F-857B-49D9-BA88-024F7E344765}">
      <dsp:nvSpPr>
        <dsp:cNvPr id="0" name=""/>
        <dsp:cNvSpPr/>
      </dsp:nvSpPr>
      <dsp:spPr>
        <a:xfrm>
          <a:off x="4595231" y="987"/>
          <a:ext cx="1209456" cy="72567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smtClean="0"/>
            <a:t>Sr. </a:t>
          </a:r>
          <a:r>
            <a:rPr lang="pt-PT" sz="1900" kern="1200" dirty="0" err="1" smtClean="0"/>
            <a:t>Hernández</a:t>
          </a:r>
          <a:r>
            <a:rPr lang="pt-PT" sz="1900" kern="1200" dirty="0" smtClean="0"/>
            <a:t> </a:t>
          </a:r>
          <a:endParaRPr lang="pt-PT" sz="1900" kern="1200" dirty="0"/>
        </a:p>
      </dsp:txBody>
      <dsp:txXfrm>
        <a:off x="4595231" y="987"/>
        <a:ext cx="1209456" cy="725673"/>
      </dsp:txXfrm>
    </dsp:sp>
    <dsp:sp modelId="{497761A9-B904-470D-B6FF-E2581C983B21}">
      <dsp:nvSpPr>
        <dsp:cNvPr id="0" name=""/>
        <dsp:cNvSpPr/>
      </dsp:nvSpPr>
      <dsp:spPr>
        <a:xfrm>
          <a:off x="604024" y="847607"/>
          <a:ext cx="1209456" cy="725673"/>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a:t>Francisco</a:t>
          </a:r>
        </a:p>
      </dsp:txBody>
      <dsp:txXfrm>
        <a:off x="604024" y="847607"/>
        <a:ext cx="1209456" cy="725673"/>
      </dsp:txXfrm>
    </dsp:sp>
    <dsp:sp modelId="{02DDD19A-D376-4152-82B5-3FC410D3E7B1}">
      <dsp:nvSpPr>
        <dsp:cNvPr id="0" name=""/>
        <dsp:cNvSpPr/>
      </dsp:nvSpPr>
      <dsp:spPr>
        <a:xfrm>
          <a:off x="1934426" y="847607"/>
          <a:ext cx="1209456" cy="72567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noProof="0" dirty="0" smtClean="0"/>
            <a:t>Pasajero</a:t>
          </a:r>
          <a:r>
            <a:rPr lang="pt-PT" sz="1900" kern="1200" dirty="0" smtClean="0"/>
            <a:t> </a:t>
          </a:r>
          <a:r>
            <a:rPr lang="pt-PT" sz="1900" kern="1200" dirty="0" err="1" smtClean="0"/>
            <a:t>Hernández</a:t>
          </a:r>
          <a:endParaRPr lang="pt-PT" sz="1900" kern="1200" dirty="0"/>
        </a:p>
      </dsp:txBody>
      <dsp:txXfrm>
        <a:off x="1934426" y="847607"/>
        <a:ext cx="1209456" cy="725673"/>
      </dsp:txXfrm>
    </dsp:sp>
    <dsp:sp modelId="{BA6B0AB1-1A21-40B0-AB94-9362E9C40F15}">
      <dsp:nvSpPr>
        <dsp:cNvPr id="0" name=""/>
        <dsp:cNvSpPr/>
      </dsp:nvSpPr>
      <dsp:spPr>
        <a:xfrm>
          <a:off x="3264828" y="847607"/>
          <a:ext cx="1209456" cy="72567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err="1"/>
            <a:t>Señor</a:t>
          </a:r>
          <a:endParaRPr lang="pt-PT" sz="1900" kern="1200" dirty="0"/>
        </a:p>
      </dsp:txBody>
      <dsp:txXfrm>
        <a:off x="3264828" y="847607"/>
        <a:ext cx="1209456" cy="725673"/>
      </dsp:txXfrm>
    </dsp:sp>
    <dsp:sp modelId="{DDCCF813-1C8A-46CC-BDD7-23E502078671}">
      <dsp:nvSpPr>
        <dsp:cNvPr id="0" name=""/>
        <dsp:cNvSpPr/>
      </dsp:nvSpPr>
      <dsp:spPr>
        <a:xfrm>
          <a:off x="4595231" y="847607"/>
          <a:ext cx="1209456" cy="72567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a:t>Francisco </a:t>
          </a:r>
          <a:r>
            <a:rPr lang="pt-PT" sz="1900" kern="1200" dirty="0" err="1" smtClean="0"/>
            <a:t>Hernández</a:t>
          </a:r>
          <a:endParaRPr lang="pt-PT" sz="1900" kern="1200" dirty="0"/>
        </a:p>
      </dsp:txBody>
      <dsp:txXfrm>
        <a:off x="4595231" y="847607"/>
        <a:ext cx="1209456" cy="725673"/>
      </dsp:txXfrm>
    </dsp:sp>
    <dsp:sp modelId="{3F4E9C9E-6ECA-4C4B-8B25-99E14544951F}">
      <dsp:nvSpPr>
        <dsp:cNvPr id="0" name=""/>
        <dsp:cNvSpPr/>
      </dsp:nvSpPr>
      <dsp:spPr>
        <a:xfrm>
          <a:off x="1934426" y="1694226"/>
          <a:ext cx="1209456" cy="72567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err="1" smtClean="0"/>
            <a:t>Cariño</a:t>
          </a:r>
          <a:r>
            <a:rPr lang="pt-PT" sz="1900" kern="1200" dirty="0" smtClean="0"/>
            <a:t> </a:t>
          </a:r>
          <a:r>
            <a:rPr lang="pt-PT" sz="1900" kern="1200" dirty="0" err="1" smtClean="0"/>
            <a:t>mío</a:t>
          </a:r>
          <a:endParaRPr lang="pt-PT" sz="1900" kern="1200" dirty="0"/>
        </a:p>
      </dsp:txBody>
      <dsp:txXfrm>
        <a:off x="1934426" y="1694226"/>
        <a:ext cx="1209456" cy="725673"/>
      </dsp:txXfrm>
    </dsp:sp>
    <dsp:sp modelId="{2970E101-C755-4B65-A9E4-7C29F7A6E789}">
      <dsp:nvSpPr>
        <dsp:cNvPr id="0" name=""/>
        <dsp:cNvSpPr/>
      </dsp:nvSpPr>
      <dsp:spPr>
        <a:xfrm>
          <a:off x="3264828" y="1694226"/>
          <a:ext cx="1209456" cy="725673"/>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PT" sz="1900" kern="1200" dirty="0" err="1"/>
            <a:t>Hijo</a:t>
          </a:r>
          <a:r>
            <a:rPr lang="pt-PT" sz="1900" kern="1200" dirty="0"/>
            <a:t> </a:t>
          </a:r>
          <a:r>
            <a:rPr lang="pt-PT" sz="1900" kern="1200" dirty="0" err="1"/>
            <a:t>mío</a:t>
          </a:r>
          <a:endParaRPr lang="pt-PT" sz="1900" kern="1200" dirty="0"/>
        </a:p>
      </dsp:txBody>
      <dsp:txXfrm>
        <a:off x="3264828" y="1694226"/>
        <a:ext cx="1209456" cy="72567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51E91A-0119-441A-9DA2-9647C32A491F}">
      <dsp:nvSpPr>
        <dsp:cNvPr id="0" name=""/>
        <dsp:cNvSpPr/>
      </dsp:nvSpPr>
      <dsp:spPr>
        <a:xfrm>
          <a:off x="5064466" y="112451"/>
          <a:ext cx="1631360" cy="1631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l" defTabSz="844550">
            <a:lnSpc>
              <a:spcPct val="90000"/>
            </a:lnSpc>
            <a:spcBef>
              <a:spcPct val="0"/>
            </a:spcBef>
            <a:spcAft>
              <a:spcPct val="35000"/>
            </a:spcAft>
          </a:pPr>
          <a:r>
            <a:rPr lang="es-ES_tradnl" sz="1900" kern="1200" dirty="0" smtClean="0"/>
            <a:t>Familiares</a:t>
          </a:r>
          <a:endParaRPr lang="es-ES_tradnl" sz="1900" kern="1200" dirty="0"/>
        </a:p>
        <a:p>
          <a:pPr marL="114300" lvl="1" indent="-114300" algn="l" defTabSz="666750">
            <a:lnSpc>
              <a:spcPct val="90000"/>
            </a:lnSpc>
            <a:spcBef>
              <a:spcPct val="0"/>
            </a:spcBef>
            <a:spcAft>
              <a:spcPct val="15000"/>
            </a:spcAft>
            <a:buChar char="••"/>
          </a:pPr>
          <a:r>
            <a:rPr lang="es-ES_tradnl" sz="1500" kern="1200" dirty="0" smtClean="0"/>
            <a:t>Papá</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Hijo mío</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Cariño mío</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Novio</a:t>
          </a:r>
          <a:endParaRPr lang="es-ES_tradnl" sz="1500" kern="1200" dirty="0"/>
        </a:p>
      </dsp:txBody>
      <dsp:txXfrm>
        <a:off x="5064466" y="112451"/>
        <a:ext cx="1631360" cy="1631360"/>
      </dsp:txXfrm>
    </dsp:sp>
    <dsp:sp modelId="{73A01734-9652-48FC-8E77-7B0024C2CF70}">
      <dsp:nvSpPr>
        <dsp:cNvPr id="0" name=""/>
        <dsp:cNvSpPr/>
      </dsp:nvSpPr>
      <dsp:spPr>
        <a:xfrm>
          <a:off x="1832950" y="-211578"/>
          <a:ext cx="4903594" cy="4611935"/>
        </a:xfrm>
        <a:prstGeom prst="circularArrow">
          <a:avLst>
            <a:gd name="adj1" fmla="val 6898"/>
            <a:gd name="adj2" fmla="val 465002"/>
            <a:gd name="adj3" fmla="val 1736413"/>
            <a:gd name="adj4" fmla="val 70532"/>
            <a:gd name="adj5" fmla="val 8047"/>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10D188-5696-4A5E-89EA-B983F96AC4E4}">
      <dsp:nvSpPr>
        <dsp:cNvPr id="0" name=""/>
        <dsp:cNvSpPr/>
      </dsp:nvSpPr>
      <dsp:spPr>
        <a:xfrm>
          <a:off x="4567642" y="2875454"/>
          <a:ext cx="1631360" cy="1631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l" defTabSz="844550">
            <a:lnSpc>
              <a:spcPct val="90000"/>
            </a:lnSpc>
            <a:spcBef>
              <a:spcPct val="0"/>
            </a:spcBef>
            <a:spcAft>
              <a:spcPct val="35000"/>
            </a:spcAft>
          </a:pPr>
          <a:r>
            <a:rPr lang="es-ES_tradnl" sz="1900" kern="1200" dirty="0" smtClean="0"/>
            <a:t>Trabajo</a:t>
          </a:r>
          <a:endParaRPr lang="es-ES_tradnl" sz="1900" kern="1200" dirty="0"/>
        </a:p>
        <a:p>
          <a:pPr marL="114300" lvl="1" indent="-114300" algn="l" defTabSz="666750">
            <a:lnSpc>
              <a:spcPct val="90000"/>
            </a:lnSpc>
            <a:spcBef>
              <a:spcPct val="0"/>
            </a:spcBef>
            <a:spcAft>
              <a:spcPct val="15000"/>
            </a:spcAft>
            <a:buChar char="••"/>
          </a:pPr>
          <a:r>
            <a:rPr lang="es-ES_tradnl" sz="1500" kern="1200" dirty="0" smtClean="0"/>
            <a:t>Sr. Hernández</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Ingeniero Hernández</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Francisco</a:t>
          </a:r>
          <a:endParaRPr lang="es-ES_tradnl" sz="1500" kern="1200" dirty="0"/>
        </a:p>
      </dsp:txBody>
      <dsp:txXfrm>
        <a:off x="4567642" y="2875454"/>
        <a:ext cx="1631360" cy="1631360"/>
      </dsp:txXfrm>
    </dsp:sp>
    <dsp:sp modelId="{DE520DBF-26BA-42B6-94A4-09FC96B50606}">
      <dsp:nvSpPr>
        <dsp:cNvPr id="0" name=""/>
        <dsp:cNvSpPr/>
      </dsp:nvSpPr>
      <dsp:spPr>
        <a:xfrm>
          <a:off x="1371607" y="-212108"/>
          <a:ext cx="4611935" cy="4611935"/>
        </a:xfrm>
        <a:prstGeom prst="circularArrow">
          <a:avLst>
            <a:gd name="adj1" fmla="val 6898"/>
            <a:gd name="adj2" fmla="val 465002"/>
            <a:gd name="adj3" fmla="val 5950888"/>
            <a:gd name="adj4" fmla="val 4384110"/>
            <a:gd name="adj5" fmla="val 8047"/>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CEBE4B-0EA1-4DB4-B76C-8B6682B1AB8A}">
      <dsp:nvSpPr>
        <dsp:cNvPr id="0" name=""/>
        <dsp:cNvSpPr/>
      </dsp:nvSpPr>
      <dsp:spPr>
        <a:xfrm>
          <a:off x="1793884" y="2875454"/>
          <a:ext cx="1631360" cy="1631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l" defTabSz="844550">
            <a:lnSpc>
              <a:spcPct val="90000"/>
            </a:lnSpc>
            <a:spcBef>
              <a:spcPct val="0"/>
            </a:spcBef>
            <a:spcAft>
              <a:spcPct val="35000"/>
            </a:spcAft>
          </a:pPr>
          <a:r>
            <a:rPr lang="es-ES_tradnl" sz="1900" kern="1200" dirty="0" smtClean="0"/>
            <a:t>Amigos</a:t>
          </a:r>
          <a:endParaRPr lang="es-ES_tradnl" sz="1900" kern="1200" dirty="0"/>
        </a:p>
        <a:p>
          <a:pPr marL="114300" lvl="1" indent="-114300" algn="l" defTabSz="666750">
            <a:lnSpc>
              <a:spcPct val="90000"/>
            </a:lnSpc>
            <a:spcBef>
              <a:spcPct val="0"/>
            </a:spcBef>
            <a:spcAft>
              <a:spcPct val="15000"/>
            </a:spcAft>
            <a:buChar char="••"/>
          </a:pPr>
          <a:r>
            <a:rPr lang="es-ES_tradnl" sz="1500" kern="1200" dirty="0" smtClean="0"/>
            <a:t>Paco</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Paquito</a:t>
          </a:r>
          <a:endParaRPr lang="es-ES_tradnl" sz="1500" kern="1200" dirty="0"/>
        </a:p>
      </dsp:txBody>
      <dsp:txXfrm>
        <a:off x="1793884" y="2875454"/>
        <a:ext cx="1631360" cy="1631360"/>
      </dsp:txXfrm>
    </dsp:sp>
    <dsp:sp modelId="{7449F1EE-D8F5-4EFA-9620-88954551536E}">
      <dsp:nvSpPr>
        <dsp:cNvPr id="0" name=""/>
        <dsp:cNvSpPr/>
      </dsp:nvSpPr>
      <dsp:spPr>
        <a:xfrm>
          <a:off x="737209" y="-752656"/>
          <a:ext cx="5480455" cy="4611935"/>
        </a:xfrm>
        <a:prstGeom prst="circularArrow">
          <a:avLst>
            <a:gd name="adj1" fmla="val 6898"/>
            <a:gd name="adj2" fmla="val 465002"/>
            <a:gd name="adj3" fmla="val 10139039"/>
            <a:gd name="adj4" fmla="val 8306624"/>
            <a:gd name="adj5" fmla="val 8047"/>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EB32C1-1840-476F-A507-CC2A2C7E1FC4}">
      <dsp:nvSpPr>
        <dsp:cNvPr id="0" name=""/>
        <dsp:cNvSpPr/>
      </dsp:nvSpPr>
      <dsp:spPr>
        <a:xfrm>
          <a:off x="1198840" y="54766"/>
          <a:ext cx="1631360" cy="1631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l" defTabSz="844550">
            <a:lnSpc>
              <a:spcPct val="90000"/>
            </a:lnSpc>
            <a:spcBef>
              <a:spcPct val="0"/>
            </a:spcBef>
            <a:spcAft>
              <a:spcPct val="35000"/>
            </a:spcAft>
          </a:pPr>
          <a:r>
            <a:rPr lang="es-ES_tradnl" sz="1900" kern="1200" dirty="0" smtClean="0"/>
            <a:t>Desconocidos</a:t>
          </a:r>
          <a:endParaRPr lang="es-ES_tradnl" sz="1900" kern="1200" dirty="0"/>
        </a:p>
        <a:p>
          <a:pPr marL="114300" lvl="1" indent="-114300" algn="l" defTabSz="666750">
            <a:lnSpc>
              <a:spcPct val="90000"/>
            </a:lnSpc>
            <a:spcBef>
              <a:spcPct val="0"/>
            </a:spcBef>
            <a:spcAft>
              <a:spcPct val="15000"/>
            </a:spcAft>
            <a:buChar char="••"/>
          </a:pPr>
          <a:r>
            <a:rPr lang="es-ES_tradnl" sz="1500" kern="1200" dirty="0" smtClean="0"/>
            <a:t>Señor</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Señor pasajero</a:t>
          </a:r>
          <a:endParaRPr lang="es-ES_tradnl" sz="1500" kern="1200" dirty="0"/>
        </a:p>
        <a:p>
          <a:pPr marL="114300" lvl="1" indent="-114300" algn="l" defTabSz="666750">
            <a:lnSpc>
              <a:spcPct val="90000"/>
            </a:lnSpc>
            <a:spcBef>
              <a:spcPct val="0"/>
            </a:spcBef>
            <a:spcAft>
              <a:spcPct val="15000"/>
            </a:spcAft>
            <a:buChar char="••"/>
          </a:pPr>
          <a:r>
            <a:rPr lang="es-ES_tradnl" sz="1500" kern="1200" dirty="0" smtClean="0"/>
            <a:t>Cliente siguiente</a:t>
          </a:r>
          <a:endParaRPr lang="es-ES_tradnl" sz="1500" kern="1200" dirty="0"/>
        </a:p>
        <a:p>
          <a:pPr marL="114300" lvl="1" indent="-114300" algn="l" defTabSz="666750">
            <a:lnSpc>
              <a:spcPct val="90000"/>
            </a:lnSpc>
            <a:spcBef>
              <a:spcPct val="0"/>
            </a:spcBef>
            <a:spcAft>
              <a:spcPct val="15000"/>
            </a:spcAft>
            <a:buChar char="••"/>
          </a:pPr>
          <a:endParaRPr lang="es-ES_tradnl" sz="1500" kern="1200" dirty="0"/>
        </a:p>
        <a:p>
          <a:pPr marL="114300" lvl="1" indent="-114300" algn="l" defTabSz="666750">
            <a:lnSpc>
              <a:spcPct val="90000"/>
            </a:lnSpc>
            <a:spcBef>
              <a:spcPct val="0"/>
            </a:spcBef>
            <a:spcAft>
              <a:spcPct val="15000"/>
            </a:spcAft>
            <a:buChar char="••"/>
          </a:pPr>
          <a:endParaRPr lang="es-ES_tradnl" sz="1500" kern="1200" dirty="0"/>
        </a:p>
      </dsp:txBody>
      <dsp:txXfrm>
        <a:off x="1198840" y="54766"/>
        <a:ext cx="1631360" cy="1631360"/>
      </dsp:txXfrm>
    </dsp:sp>
    <dsp:sp modelId="{9A0C9AFB-5F02-4CA9-AB83-8FACD617F7AF}">
      <dsp:nvSpPr>
        <dsp:cNvPr id="0" name=""/>
        <dsp:cNvSpPr/>
      </dsp:nvSpPr>
      <dsp:spPr>
        <a:xfrm>
          <a:off x="1371626" y="54225"/>
          <a:ext cx="4611935" cy="4611935"/>
        </a:xfrm>
        <a:prstGeom prst="circularArrow">
          <a:avLst>
            <a:gd name="adj1" fmla="val 6898"/>
            <a:gd name="adj2" fmla="val 465002"/>
            <a:gd name="adj3" fmla="val 17936982"/>
            <a:gd name="adj4" fmla="val 14232731"/>
            <a:gd name="adj5" fmla="val 8047"/>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890E4B-8538-402F-BE28-F66BD5E0F06F}" type="datetimeFigureOut">
              <a:rPr lang="es-ES_tradnl" smtClean="0"/>
              <a:pPr/>
              <a:t>08/11/2012</a:t>
            </a:fld>
            <a:endParaRPr lang="es-ES_tradnl"/>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2E4A06-0699-442D-953E-6B6A60B29532}"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1</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2</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3</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4</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5</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6</a:t>
            </a:fld>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7</a:t>
            </a:fld>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s-ES_tradnl"/>
          </a:p>
        </p:txBody>
      </p:sp>
      <p:sp>
        <p:nvSpPr>
          <p:cNvPr id="4" name="Marcador de Posição do Número do Diapositivo 3"/>
          <p:cNvSpPr>
            <a:spLocks noGrp="1"/>
          </p:cNvSpPr>
          <p:nvPr>
            <p:ph type="sldNum" sz="quarter" idx="10"/>
          </p:nvPr>
        </p:nvSpPr>
        <p:spPr/>
        <p:txBody>
          <a:bodyPr/>
          <a:lstStyle/>
          <a:p>
            <a:fld id="{0D2E4A06-0699-442D-953E-6B6A60B29532}" type="slidenum">
              <a:rPr lang="es-ES_tradnl" smtClean="0"/>
              <a:pPr/>
              <a:t>8</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s-ES_tradnl"/>
          </a:p>
        </p:txBody>
      </p:sp>
      <p:sp>
        <p:nvSpPr>
          <p:cNvPr id="4" name="Marcador de Posição da Data 3"/>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es-ES_tradnl"/>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es-ES_tradnl"/>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11"/>
          </p:nvPr>
        </p:nvSpPr>
        <p:spPr/>
        <p:txBody>
          <a:bodyPr/>
          <a:lstStyle/>
          <a:p>
            <a:endParaRPr lang="es-ES_tradnl"/>
          </a:p>
        </p:txBody>
      </p:sp>
      <p:sp>
        <p:nvSpPr>
          <p:cNvPr id="6" name="Marcador de Posição do Número do Diapositivo 5"/>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5" name="Marcador de Posição da Data 4"/>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es-ES_tradnl"/>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7" name="Marcador de Posição da Data 6"/>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8" name="Marcador de Posição do Rodapé 7"/>
          <p:cNvSpPr>
            <a:spLocks noGrp="1"/>
          </p:cNvSpPr>
          <p:nvPr>
            <p:ph type="ftr" sz="quarter" idx="11"/>
          </p:nvPr>
        </p:nvSpPr>
        <p:spPr/>
        <p:txBody>
          <a:bodyPr/>
          <a:lstStyle/>
          <a:p>
            <a:endParaRPr lang="es-ES_tradnl"/>
          </a:p>
        </p:txBody>
      </p:sp>
      <p:sp>
        <p:nvSpPr>
          <p:cNvPr id="9" name="Marcador de Posição do Número do Diapositivo 8"/>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es-ES_tradnl"/>
          </a:p>
        </p:txBody>
      </p:sp>
      <p:sp>
        <p:nvSpPr>
          <p:cNvPr id="3" name="Marcador de Posição da Data 2"/>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4" name="Marcador de Posição do Rodapé 3"/>
          <p:cNvSpPr>
            <a:spLocks noGrp="1"/>
          </p:cNvSpPr>
          <p:nvPr>
            <p:ph type="ftr" sz="quarter" idx="11"/>
          </p:nvPr>
        </p:nvSpPr>
        <p:spPr/>
        <p:txBody>
          <a:bodyPr/>
          <a:lstStyle/>
          <a:p>
            <a:endParaRPr lang="es-ES_tradnl"/>
          </a:p>
        </p:txBody>
      </p:sp>
      <p:sp>
        <p:nvSpPr>
          <p:cNvPr id="5" name="Marcador de Posição do Número do Diapositivo 4"/>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3" name="Marcador de Posição do Rodapé 2"/>
          <p:cNvSpPr>
            <a:spLocks noGrp="1"/>
          </p:cNvSpPr>
          <p:nvPr>
            <p:ph type="ftr" sz="quarter" idx="11"/>
          </p:nvPr>
        </p:nvSpPr>
        <p:spPr/>
        <p:txBody>
          <a:bodyPr/>
          <a:lstStyle/>
          <a:p>
            <a:endParaRPr lang="es-ES_tradnl"/>
          </a:p>
        </p:txBody>
      </p:sp>
      <p:sp>
        <p:nvSpPr>
          <p:cNvPr id="4" name="Marcador de Posição do Número do Diapositivo 3"/>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es-ES_tradnl"/>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es-ES_tradnl"/>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0652A0AE-6309-4686-8118-464E1D3C55A6}" type="datetimeFigureOut">
              <a:rPr lang="es-ES_tradnl" smtClean="0"/>
              <a:pPr/>
              <a:t>08/11/2012</a:t>
            </a:fld>
            <a:endParaRPr lang="es-ES_tradnl"/>
          </a:p>
        </p:txBody>
      </p:sp>
      <p:sp>
        <p:nvSpPr>
          <p:cNvPr id="6" name="Marcador de Posição do Rodapé 5"/>
          <p:cNvSpPr>
            <a:spLocks noGrp="1"/>
          </p:cNvSpPr>
          <p:nvPr>
            <p:ph type="ftr" sz="quarter" idx="11"/>
          </p:nvPr>
        </p:nvSpPr>
        <p:spPr/>
        <p:txBody>
          <a:bodyPr/>
          <a:lstStyle/>
          <a:p>
            <a:endParaRPr lang="es-ES_tradnl"/>
          </a:p>
        </p:txBody>
      </p:sp>
      <p:sp>
        <p:nvSpPr>
          <p:cNvPr id="7" name="Marcador de Posição do Número do Diapositivo 6"/>
          <p:cNvSpPr>
            <a:spLocks noGrp="1"/>
          </p:cNvSpPr>
          <p:nvPr>
            <p:ph type="sldNum" sz="quarter" idx="12"/>
          </p:nvPr>
        </p:nvSpPr>
        <p:spPr/>
        <p:txBody>
          <a:bodyPr/>
          <a:lstStyle/>
          <a:p>
            <a:fld id="{9F252408-949E-4EC6-8622-BFF1CFAA0387}"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es-ES_tradnl"/>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s-ES_tradnl"/>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52A0AE-6309-4686-8118-464E1D3C55A6}" type="datetimeFigureOut">
              <a:rPr lang="es-ES_tradnl" smtClean="0"/>
              <a:pPr/>
              <a:t>08/11/2012</a:t>
            </a:fld>
            <a:endParaRPr lang="es-ES_tradnl"/>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52408-949E-4EC6-8622-BFF1CFAA0387}"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13" Type="http://schemas.microsoft.com/office/2007/relationships/diagramDrawing" Target="../diagrams/drawing3.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QuickStyle" Target="../diagrams/quickStyle3.xml"/><Relationship Id="rId5" Type="http://schemas.openxmlformats.org/officeDocument/2006/relationships/diagramQuickStyle" Target="../diagrams/quickStyle2.xml"/><Relationship Id="rId10" Type="http://schemas.openxmlformats.org/officeDocument/2006/relationships/diagramLayout" Target="../diagrams/layout3.xml"/><Relationship Id="rId4" Type="http://schemas.openxmlformats.org/officeDocument/2006/relationships/diagramLayout" Target="../diagrams/layout2.xml"/><Relationship Id="rId9" Type="http://schemas.openxmlformats.org/officeDocument/2006/relationships/diagramData" Target="../diagrams/data3.xml"/><Relationship Id="rId1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492896"/>
            <a:ext cx="8229600" cy="1143000"/>
          </a:xfrm>
          <a:solidFill>
            <a:schemeClr val="accent5">
              <a:lumMod val="50000"/>
            </a:schemeClr>
          </a:solidFill>
        </p:spPr>
        <p:txBody>
          <a:bodyPr>
            <a:normAutofit fontScale="90000"/>
          </a:bodyPr>
          <a:lstStyle/>
          <a:p>
            <a:r>
              <a:rPr lang="es-ES_tradnl" b="1" dirty="0" smtClean="0">
                <a:solidFill>
                  <a:schemeClr val="bg1"/>
                </a:solidFill>
                <a:effectLst>
                  <a:outerShdw blurRad="38100" dist="38100" dir="2700000" algn="tl">
                    <a:srgbClr val="000000">
                      <a:alpha val="43137"/>
                    </a:srgbClr>
                  </a:outerShdw>
                </a:effectLst>
              </a:rPr>
              <a:t>Unidad 3 – Amigos y Otras Compañías</a:t>
            </a:r>
            <a:endParaRPr lang="es-ES_tradnl" b="1" dirty="0">
              <a:solidFill>
                <a:schemeClr val="bg1"/>
              </a:solidFill>
              <a:effectLst>
                <a:outerShdw blurRad="38100" dist="38100" dir="2700000" algn="tl">
                  <a:srgbClr val="000000">
                    <a:alpha val="43137"/>
                  </a:srgbClr>
                </a:outerShdw>
              </a:effectLst>
            </a:endParaRPr>
          </a:p>
        </p:txBody>
      </p:sp>
      <p:pic>
        <p:nvPicPr>
          <p:cNvPr id="3" name="Imagem 2"/>
          <p:cNvPicPr/>
          <p:nvPr/>
        </p:nvPicPr>
        <p:blipFill>
          <a:blip r:embed="rId3" cstate="print"/>
          <a:srcRect t="5159"/>
          <a:stretch>
            <a:fillRect/>
          </a:stretch>
        </p:blipFill>
        <p:spPr bwMode="auto">
          <a:xfrm rot="5400000">
            <a:off x="5884900" y="2476140"/>
            <a:ext cx="1607244" cy="3945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m 3"/>
          <p:cNvPicPr/>
          <p:nvPr/>
        </p:nvPicPr>
        <p:blipFill>
          <a:blip r:embed="rId3" cstate="print"/>
          <a:srcRect b="3836"/>
          <a:stretch>
            <a:fillRect/>
          </a:stretch>
        </p:blipFill>
        <p:spPr bwMode="auto">
          <a:xfrm rot="5400000">
            <a:off x="1772060" y="2340508"/>
            <a:ext cx="1639441" cy="42484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m 4"/>
          <p:cNvPicPr/>
          <p:nvPr/>
        </p:nvPicPr>
        <p:blipFill>
          <a:blip r:embed="rId3" cstate="print"/>
          <a:srcRect b="3836"/>
          <a:stretch>
            <a:fillRect/>
          </a:stretch>
        </p:blipFill>
        <p:spPr bwMode="auto">
          <a:xfrm rot="16200000">
            <a:off x="1772061" y="-467804"/>
            <a:ext cx="1639441" cy="42484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m 5"/>
          <p:cNvPicPr/>
          <p:nvPr/>
        </p:nvPicPr>
        <p:blipFill>
          <a:blip r:embed="rId3" cstate="print"/>
          <a:srcRect t="5159"/>
          <a:stretch>
            <a:fillRect/>
          </a:stretch>
        </p:blipFill>
        <p:spPr bwMode="auto">
          <a:xfrm rot="16200000">
            <a:off x="5884901" y="-260164"/>
            <a:ext cx="1607244" cy="3945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971600" y="620688"/>
          <a:ext cx="6912768"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m 4"/>
          <p:cNvPicPr/>
          <p:nvPr/>
        </p:nvPicPr>
        <p:blipFill>
          <a:blip r:embed="rId8" cstate="print">
            <a:lum contrast="10000"/>
          </a:blip>
          <a:srcRect/>
          <a:stretch>
            <a:fillRect/>
          </a:stretch>
        </p:blipFill>
        <p:spPr bwMode="auto">
          <a:xfrm>
            <a:off x="3635896" y="4391025"/>
            <a:ext cx="1733550" cy="2466975"/>
          </a:xfrm>
          <a:prstGeom prst="rect">
            <a:avLst/>
          </a:prstGeom>
          <a:noFill/>
          <a:ln w="9525">
            <a:noFill/>
            <a:miter lim="800000"/>
            <a:headEnd/>
            <a:tailEnd/>
          </a:ln>
        </p:spPr>
      </p:pic>
      <p:pic>
        <p:nvPicPr>
          <p:cNvPr id="9" name="Imagem 8"/>
          <p:cNvPicPr/>
          <p:nvPr/>
        </p:nvPicPr>
        <p:blipFill>
          <a:blip r:embed="rId9" cstate="print"/>
          <a:srcRect/>
          <a:stretch>
            <a:fillRect/>
          </a:stretch>
        </p:blipFill>
        <p:spPr bwMode="auto">
          <a:xfrm>
            <a:off x="755576" y="4509120"/>
            <a:ext cx="1512168" cy="1676772"/>
          </a:xfrm>
          <a:prstGeom prst="rect">
            <a:avLst/>
          </a:prstGeom>
          <a:noFill/>
          <a:ln w="9525">
            <a:noFill/>
            <a:miter lim="800000"/>
            <a:headEnd/>
            <a:tailEnd/>
          </a:ln>
        </p:spPr>
      </p:pic>
      <p:sp>
        <p:nvSpPr>
          <p:cNvPr id="13" name="CaixaDeTexto 12"/>
          <p:cNvSpPr txBox="1"/>
          <p:nvPr/>
        </p:nvSpPr>
        <p:spPr>
          <a:xfrm>
            <a:off x="611560" y="332656"/>
            <a:ext cx="7992888" cy="400110"/>
          </a:xfrm>
          <a:prstGeom prst="rect">
            <a:avLst/>
          </a:prstGeom>
          <a:solidFill>
            <a:schemeClr val="accent5">
              <a:lumMod val="50000"/>
            </a:schemeClr>
          </a:solidFill>
        </p:spPr>
        <p:txBody>
          <a:bodyPr wrap="square" rtlCol="0">
            <a:spAutoFit/>
          </a:bodyPr>
          <a:lstStyle/>
          <a:p>
            <a:pPr lvl="0" algn="ctr"/>
            <a:r>
              <a:rPr lang="es-ES_tradnl" sz="2000" dirty="0" smtClean="0">
                <a:solidFill>
                  <a:schemeClr val="bg1"/>
                </a:solidFill>
              </a:rPr>
              <a:t>Mira los distintos apartados e intenta relacionarlos con la imagen.  </a:t>
            </a:r>
            <a:endParaRPr lang="pt-PT" sz="2000" dirty="0">
              <a:solidFill>
                <a:schemeClr val="bg1"/>
              </a:solidFill>
            </a:endParaRPr>
          </a:p>
        </p:txBody>
      </p:sp>
      <p:sp>
        <p:nvSpPr>
          <p:cNvPr id="14" name="CaixaDeTexto 13"/>
          <p:cNvSpPr txBox="1"/>
          <p:nvPr/>
        </p:nvSpPr>
        <p:spPr>
          <a:xfrm>
            <a:off x="5660504" y="5741640"/>
            <a:ext cx="2880320" cy="369332"/>
          </a:xfrm>
          <a:prstGeom prst="rect">
            <a:avLst/>
          </a:prstGeom>
          <a:noFill/>
        </p:spPr>
        <p:txBody>
          <a:bodyPr wrap="square" rtlCol="0">
            <a:spAutoFit/>
          </a:bodyPr>
          <a:lstStyle/>
          <a:p>
            <a:r>
              <a:rPr lang="es-ES_tradnl" dirty="0" smtClean="0"/>
              <a:t>Francisco Hernández</a:t>
            </a:r>
            <a:endParaRPr lang="es-ES_trad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3923928" y="3933056"/>
          <a:ext cx="4818345" cy="23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m 4"/>
          <p:cNvPicPr/>
          <p:nvPr/>
        </p:nvPicPr>
        <p:blipFill>
          <a:blip r:embed="rId8" cstate="print">
            <a:lum contrast="10000"/>
          </a:blip>
          <a:srcRect/>
          <a:stretch>
            <a:fillRect/>
          </a:stretch>
        </p:blipFill>
        <p:spPr bwMode="auto">
          <a:xfrm>
            <a:off x="611560" y="3356992"/>
            <a:ext cx="2160240" cy="2899023"/>
          </a:xfrm>
          <a:prstGeom prst="rect">
            <a:avLst/>
          </a:prstGeom>
          <a:noFill/>
          <a:ln w="9525">
            <a:noFill/>
            <a:miter lim="800000"/>
            <a:headEnd/>
            <a:tailEnd/>
          </a:ln>
        </p:spPr>
      </p:pic>
      <p:graphicFrame>
        <p:nvGraphicFramePr>
          <p:cNvPr id="6" name="Diagrama 5"/>
          <p:cNvGraphicFramePr/>
          <p:nvPr/>
        </p:nvGraphicFramePr>
        <p:xfrm>
          <a:off x="0" y="404664"/>
          <a:ext cx="6408712" cy="242088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8194" name="Picture 2" descr="Glowing Lightbulb Puzzle Royalty Free Stock Vector Art Illustration"/>
          <p:cNvPicPr>
            <a:picLocks noChangeAspect="1" noChangeArrowheads="1"/>
          </p:cNvPicPr>
          <p:nvPr/>
        </p:nvPicPr>
        <p:blipFill>
          <a:blip r:embed="rId14" cstate="print"/>
          <a:srcRect/>
          <a:stretch>
            <a:fillRect/>
          </a:stretch>
        </p:blipFill>
        <p:spPr bwMode="auto">
          <a:xfrm>
            <a:off x="6588224" y="1124744"/>
            <a:ext cx="1584176" cy="190502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548680"/>
            <a:ext cx="9144000" cy="338554"/>
          </a:xfrm>
          <a:prstGeom prst="rect">
            <a:avLst/>
          </a:prstGeom>
          <a:no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1. </a:t>
            </a:r>
            <a:r>
              <a:rPr lang="es-ES_tradnl" sz="1600" dirty="0" smtClean="0">
                <a:latin typeface="Calibri" pitchFamily="34" charset="0"/>
                <a:ea typeface="Calibri" pitchFamily="34" charset="0"/>
                <a:cs typeface="Times New Roman" pitchFamily="18" charset="0"/>
              </a:rPr>
              <a:t>¿</a:t>
            </a:r>
            <a:r>
              <a:rPr lang="es-ES_tradnl" sz="1600" dirty="0" smtClean="0">
                <a:latin typeface="Calibri" pitchFamily="34" charset="0"/>
                <a:ea typeface="Calibri" pitchFamily="34" charset="0"/>
                <a:cs typeface="Times New Roman" pitchFamily="18" charset="0"/>
              </a:rPr>
              <a:t>Qué relación hay entre </a:t>
            </a:r>
            <a:r>
              <a:rPr lang="es-ES_tradnl" sz="1600" dirty="0" smtClean="0">
                <a:latin typeface="Calibri" pitchFamily="34" charset="0"/>
                <a:ea typeface="Calibri" pitchFamily="34" charset="0"/>
                <a:cs typeface="Times New Roman" pitchFamily="18" charset="0"/>
              </a:rPr>
              <a:t>la información contenida en los apartados y la imagen? </a:t>
            </a:r>
            <a:endParaRPr lang="es-ES_tradnl" sz="1600" dirty="0" smtClean="0">
              <a:latin typeface="Calibri" pitchFamily="34" charset="0"/>
              <a:ea typeface="Calibri" pitchFamily="34" charset="0"/>
              <a:cs typeface="Times New Roman" pitchFamily="18" charset="0"/>
            </a:endParaRPr>
          </a:p>
        </p:txBody>
      </p:sp>
      <p:sp>
        <p:nvSpPr>
          <p:cNvPr id="5" name="CaixaDeTexto 4"/>
          <p:cNvSpPr txBox="1"/>
          <p:nvPr/>
        </p:nvSpPr>
        <p:spPr>
          <a:xfrm>
            <a:off x="0" y="1124744"/>
            <a:ext cx="9144000" cy="584775"/>
          </a:xfrm>
          <a:prstGeom prst="rect">
            <a:avLst/>
          </a:prstGeom>
          <a:solidFill>
            <a:srgbClr val="FFFF99"/>
          </a:solidFill>
        </p:spPr>
        <p:txBody>
          <a:bodyPr wrap="square" rtlCol="0">
            <a:spAutoFit/>
          </a:bodyPr>
          <a:lstStyle/>
          <a:p>
            <a:r>
              <a:rPr lang="es-ES_tradnl" sz="1600" dirty="0" smtClean="0">
                <a:latin typeface="Calibri" pitchFamily="34" charset="0"/>
                <a:ea typeface="Calibri" pitchFamily="34" charset="0"/>
                <a:cs typeface="Times New Roman" pitchFamily="18" charset="0"/>
              </a:rPr>
              <a:t>Se trata de un hombre llamado Francisco Hernández. Los distintos nombres que aparecen en los apartados se refieren a la misma persona y se usan según el contexto o la situación en que Francisco esté.</a:t>
            </a:r>
            <a:endParaRPr lang="es-ES_tradnl" sz="1600" dirty="0"/>
          </a:p>
        </p:txBody>
      </p:sp>
      <p:sp>
        <p:nvSpPr>
          <p:cNvPr id="6" name="CaixaDeTexto 5"/>
          <p:cNvSpPr txBox="1"/>
          <p:nvPr/>
        </p:nvSpPr>
        <p:spPr>
          <a:xfrm>
            <a:off x="0" y="0"/>
            <a:ext cx="9144000" cy="523220"/>
          </a:xfrm>
          <a:prstGeom prst="rect">
            <a:avLst/>
          </a:prstGeom>
          <a:solidFill>
            <a:srgbClr val="FF6600"/>
          </a:solidFill>
        </p:spPr>
        <p:txBody>
          <a:bodyPr wrap="square" rtlCol="0">
            <a:spAutoFit/>
          </a:bodyPr>
          <a:lstStyle/>
          <a:p>
            <a:r>
              <a:rPr lang="es-ES_tradnl"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Sugerencias de respuesta</a:t>
            </a:r>
            <a:endParaRPr lang="es-ES_tradnl"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CaixaDeTexto 6"/>
          <p:cNvSpPr txBox="1"/>
          <p:nvPr/>
        </p:nvSpPr>
        <p:spPr>
          <a:xfrm>
            <a:off x="0" y="1988840"/>
            <a:ext cx="9144000" cy="338554"/>
          </a:xfrm>
          <a:prstGeom prst="rect">
            <a:avLst/>
          </a:prstGeom>
          <a:no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2. ¿En qué contextos podría ser llamado de Paco y por quién?</a:t>
            </a:r>
          </a:p>
        </p:txBody>
      </p:sp>
      <p:sp>
        <p:nvSpPr>
          <p:cNvPr id="8" name="CaixaDeTexto 7"/>
          <p:cNvSpPr txBox="1"/>
          <p:nvPr/>
        </p:nvSpPr>
        <p:spPr>
          <a:xfrm>
            <a:off x="0" y="2276872"/>
            <a:ext cx="9144000" cy="830997"/>
          </a:xfrm>
          <a:prstGeom prst="rect">
            <a:avLst/>
          </a:prstGeom>
          <a:solidFill>
            <a:schemeClr val="accent6">
              <a:lumMod val="20000"/>
              <a:lumOff val="80000"/>
            </a:schemeClr>
          </a:solid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	Francisco podría ser llamado de Paco por personas con las que mantiene una relación de proximidad, es decir, por sus amigos, familiares, vecinos o mismo por compañeros de trabajo con los que mantenga una relación que va más allá de una relación profesional. </a:t>
            </a:r>
          </a:p>
        </p:txBody>
      </p:sp>
      <p:sp>
        <p:nvSpPr>
          <p:cNvPr id="9" name="CaixaDeTexto 8"/>
          <p:cNvSpPr txBox="1"/>
          <p:nvPr/>
        </p:nvSpPr>
        <p:spPr>
          <a:xfrm>
            <a:off x="0" y="3501008"/>
            <a:ext cx="9144000" cy="338554"/>
          </a:xfrm>
          <a:prstGeom prst="rect">
            <a:avLst/>
          </a:prstGeom>
          <a:no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3. ¿Qué distingue el Sr. Francisco Hernández de Paco?</a:t>
            </a:r>
          </a:p>
        </p:txBody>
      </p:sp>
      <p:sp>
        <p:nvSpPr>
          <p:cNvPr id="10" name="CaixaDeTexto 9"/>
          <p:cNvSpPr txBox="1"/>
          <p:nvPr/>
        </p:nvSpPr>
        <p:spPr>
          <a:xfrm>
            <a:off x="0" y="3789040"/>
            <a:ext cx="9144000" cy="861774"/>
          </a:xfrm>
          <a:prstGeom prst="rect">
            <a:avLst/>
          </a:prstGeom>
          <a:solidFill>
            <a:schemeClr val="accent3">
              <a:lumMod val="40000"/>
              <a:lumOff val="60000"/>
            </a:schemeClr>
          </a:solidFill>
        </p:spPr>
        <p:txBody>
          <a:bodyPr wrap="square" rtlCol="0">
            <a:spAutoFit/>
          </a:bodyPr>
          <a:lstStyle/>
          <a:p>
            <a:pPr marL="342900" indent="-342900" algn="just" fontAlgn="base">
              <a:spcBef>
                <a:spcPct val="0"/>
              </a:spcBef>
              <a:spcAft>
                <a:spcPct val="0"/>
              </a:spcAft>
            </a:pPr>
            <a:r>
              <a:rPr lang="es-ES_tradnl" dirty="0" smtClean="0">
                <a:latin typeface="Calibri" pitchFamily="34" charset="0"/>
                <a:ea typeface="Calibri" pitchFamily="34" charset="0"/>
                <a:cs typeface="Times New Roman" pitchFamily="18" charset="0"/>
              </a:rPr>
              <a:t>	</a:t>
            </a:r>
            <a:r>
              <a:rPr lang="es-ES_tradnl" sz="1600" dirty="0" smtClean="0">
                <a:latin typeface="Calibri" pitchFamily="34" charset="0"/>
                <a:ea typeface="Calibri" pitchFamily="34" charset="0"/>
                <a:cs typeface="Times New Roman" pitchFamily="18" charset="0"/>
              </a:rPr>
              <a:t>El que distingue las dos formas de tratamiento es el contexto en que </a:t>
            </a:r>
            <a:r>
              <a:rPr lang="es-ES_tradnl" sz="1600" smtClean="0">
                <a:latin typeface="Calibri" pitchFamily="34" charset="0"/>
                <a:ea typeface="Calibri" pitchFamily="34" charset="0"/>
                <a:cs typeface="Times New Roman" pitchFamily="18" charset="0"/>
              </a:rPr>
              <a:t>pueden usarse. </a:t>
            </a:r>
            <a:r>
              <a:rPr lang="es-ES_tradnl" sz="1600" dirty="0" smtClean="0">
                <a:latin typeface="Calibri" pitchFamily="34" charset="0"/>
                <a:ea typeface="Calibri" pitchFamily="34" charset="0"/>
                <a:cs typeface="Times New Roman" pitchFamily="18" charset="0"/>
              </a:rPr>
              <a:t>Paco se usará en un contexto informal, familiar, relajado, entre amigos, mientras el otro se usará en un contexto profesional o en que no haya ningún tipo de relación entre ese individuo y Francisco.</a:t>
            </a:r>
            <a:endParaRPr lang="es-ES_tradnl" dirty="0" smtClean="0">
              <a:latin typeface="Calibri" pitchFamily="34" charset="0"/>
              <a:ea typeface="Calibri" pitchFamily="34" charset="0"/>
              <a:cs typeface="Times New Roman" pitchFamily="18" charset="0"/>
            </a:endParaRPr>
          </a:p>
        </p:txBody>
      </p:sp>
      <p:sp>
        <p:nvSpPr>
          <p:cNvPr id="11" name="CaixaDeTexto 10"/>
          <p:cNvSpPr txBox="1"/>
          <p:nvPr/>
        </p:nvSpPr>
        <p:spPr>
          <a:xfrm>
            <a:off x="0" y="5085184"/>
            <a:ext cx="9144000" cy="338554"/>
          </a:xfrm>
          <a:prstGeom prst="rect">
            <a:avLst/>
          </a:prstGeom>
          <a:no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4. ¿Creéis que nuestro entorno condiciona nuestros comportamientos?</a:t>
            </a:r>
          </a:p>
        </p:txBody>
      </p:sp>
      <p:sp>
        <p:nvSpPr>
          <p:cNvPr id="12" name="CaixaDeTexto 11"/>
          <p:cNvSpPr txBox="1"/>
          <p:nvPr/>
        </p:nvSpPr>
        <p:spPr>
          <a:xfrm>
            <a:off x="0" y="5445224"/>
            <a:ext cx="9144000" cy="1600438"/>
          </a:xfrm>
          <a:prstGeom prst="rect">
            <a:avLst/>
          </a:prstGeom>
          <a:solidFill>
            <a:srgbClr val="CCFF66"/>
          </a:solidFill>
        </p:spPr>
        <p:txBody>
          <a:bodyPr wrap="square" rtlCol="0">
            <a:spAutoFit/>
          </a:bodyPr>
          <a:lstStyle/>
          <a:p>
            <a:pPr marL="342900" lvl="0" indent="-342900" algn="just" fontAlgn="base">
              <a:spcBef>
                <a:spcPct val="0"/>
              </a:spcBef>
              <a:spcAft>
                <a:spcPct val="0"/>
              </a:spcAft>
            </a:pPr>
            <a:r>
              <a:rPr lang="es-ES_tradnl" sz="1600" dirty="0" smtClean="0">
                <a:latin typeface="Calibri" pitchFamily="34" charset="0"/>
                <a:ea typeface="Calibri" pitchFamily="34" charset="0"/>
                <a:cs typeface="Times New Roman" pitchFamily="18" charset="0"/>
              </a:rPr>
              <a:t>	Sí, porque representamos distintos papeles según los contextos en los que estamos. Si estamos trabajando, sabemos que tenemos que comportarnos como profesionales, usar un determinado tipo de lenguaje más cuidada, un tipo de ropa más formal y una actitud seria.  Por otro lado, si estamos haciendo un churrasco con nuestros amigos, podemos estar más relajados, vestirnos de manera más informal, reír a carcajadas y decir tonterías.</a:t>
            </a:r>
          </a:p>
          <a:p>
            <a:pPr marL="342900" indent="-342900" algn="just" fontAlgn="base">
              <a:spcBef>
                <a:spcPct val="0"/>
              </a:spcBef>
              <a:spcAft>
                <a:spcPct val="0"/>
              </a:spcAft>
            </a:pPr>
            <a:endParaRPr lang="es-ES_tradnl" dirty="0" smtClean="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Top)">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2" presetClass="entr" presetSubtype="1"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lide(fromTop)">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slide(fromLeft)">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grpId="1"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slide(fromTop)">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slide(fromLeft)">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9" grpId="1"/>
      <p:bldP spid="10" grpId="0" animBg="1"/>
      <p:bldP spid="11" grpId="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nvGraphicFramePr>
        <p:xfrm>
          <a:off x="467544" y="980728"/>
          <a:ext cx="7992888"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m 3"/>
          <p:cNvPicPr/>
          <p:nvPr/>
        </p:nvPicPr>
        <p:blipFill>
          <a:blip r:embed="rId8" cstate="print">
            <a:lum contrast="10000"/>
          </a:blip>
          <a:srcRect/>
          <a:stretch>
            <a:fillRect/>
          </a:stretch>
        </p:blipFill>
        <p:spPr bwMode="auto">
          <a:xfrm>
            <a:off x="3131840" y="2060848"/>
            <a:ext cx="1944216" cy="232295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0" name="CaixaDeTexto 9"/>
          <p:cNvSpPr txBox="1"/>
          <p:nvPr/>
        </p:nvSpPr>
        <p:spPr>
          <a:xfrm>
            <a:off x="0" y="5541039"/>
            <a:ext cx="9144000" cy="1200329"/>
          </a:xfrm>
          <a:prstGeom prst="rect">
            <a:avLst/>
          </a:prstGeom>
          <a:solidFill>
            <a:srgbClr val="FF660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s-ES_tradnl"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Cambiamos según los distintos contextos y situaciones de nuestra vida. Creamos un conjunto de relaciones con distintas personas con las que podemos vivir, trabajar, jugar, compartir ratos de ocio. </a:t>
            </a:r>
            <a:endParaRPr lang="es-ES_tradnl"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Rectângulo arredondado 10"/>
          <p:cNvSpPr/>
          <p:nvPr/>
        </p:nvSpPr>
        <p:spPr>
          <a:xfrm>
            <a:off x="0" y="188640"/>
            <a:ext cx="9144000" cy="720080"/>
          </a:xfrm>
          <a:prstGeom prst="roundRect">
            <a:avLst/>
          </a:prstGeom>
          <a:solidFill>
            <a:srgbClr val="CC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Conclusión</a:t>
            </a:r>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ângulo 1"/>
          <p:cNvSpPr/>
          <p:nvPr/>
        </p:nvSpPr>
        <p:spPr>
          <a:xfrm>
            <a:off x="-180528" y="0"/>
            <a:ext cx="9324528" cy="1200329"/>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marL="342900" lvl="0" indent="-342900" algn="ctr" fontAlgn="base">
              <a:spcBef>
                <a:spcPct val="0"/>
              </a:spcBef>
              <a:spcAft>
                <a:spcPct val="0"/>
              </a:spcAft>
            </a:pPr>
            <a:r>
              <a:rPr lang="es-ES_tradnl"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ea typeface="Calibri" pitchFamily="34" charset="0"/>
                <a:cs typeface="Times New Roman" pitchFamily="18" charset="0"/>
              </a:rPr>
              <a:t>¿Qué sentimientos compartimos con las personas que forman parte de nuestra vida familiar, social, laboral y con las que tenemos una relación de amistad ?</a:t>
            </a:r>
          </a:p>
        </p:txBody>
      </p:sp>
      <p:pic>
        <p:nvPicPr>
          <p:cNvPr id="4100" name="Picture 4" descr="Paper People Circle Royalty Free Stock Vector Art Illustration"/>
          <p:cNvPicPr>
            <a:picLocks noChangeAspect="1" noChangeArrowheads="1"/>
          </p:cNvPicPr>
          <p:nvPr/>
        </p:nvPicPr>
        <p:blipFill>
          <a:blip r:embed="rId3" cstate="print"/>
          <a:srcRect/>
          <a:stretch>
            <a:fillRect/>
          </a:stretch>
        </p:blipFill>
        <p:spPr bwMode="auto">
          <a:xfrm>
            <a:off x="2267744" y="2348880"/>
            <a:ext cx="4776531" cy="3582398"/>
          </a:xfrm>
          <a:prstGeom prst="rect">
            <a:avLst/>
          </a:prstGeom>
          <a:noFill/>
        </p:spPr>
      </p:pic>
      <p:sp>
        <p:nvSpPr>
          <p:cNvPr id="7" name="Rectângulo arredondado 6"/>
          <p:cNvSpPr/>
          <p:nvPr/>
        </p:nvSpPr>
        <p:spPr>
          <a:xfrm>
            <a:off x="3995936" y="3573016"/>
            <a:ext cx="1440160" cy="864096"/>
          </a:xfrm>
          <a:prstGeom prst="roundRect">
            <a:avLst/>
          </a:prstGeom>
          <a:solidFill>
            <a:schemeClr val="accent2">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s-ES_tradnl" sz="2000" b="1" dirty="0" smtClean="0">
                <a:solidFill>
                  <a:schemeClr val="tx1"/>
                </a:solidFill>
              </a:rPr>
              <a:t>AMISTAD</a:t>
            </a:r>
            <a:endParaRPr lang="es-ES_tradnl" b="1" dirty="0">
              <a:solidFill>
                <a:schemeClr val="tx1"/>
              </a:solidFill>
            </a:endParaRPr>
          </a:p>
        </p:txBody>
      </p:sp>
      <p:sp>
        <p:nvSpPr>
          <p:cNvPr id="9" name="Rectângulo arredondado 8"/>
          <p:cNvSpPr/>
          <p:nvPr/>
        </p:nvSpPr>
        <p:spPr>
          <a:xfrm>
            <a:off x="6012160" y="1916832"/>
            <a:ext cx="1728192" cy="576064"/>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Solidaridad</a:t>
            </a:r>
            <a:endParaRPr lang="es-ES_tradnl" dirty="0"/>
          </a:p>
        </p:txBody>
      </p:sp>
      <p:sp>
        <p:nvSpPr>
          <p:cNvPr id="10" name="Rectângulo arredondado 9"/>
          <p:cNvSpPr/>
          <p:nvPr/>
        </p:nvSpPr>
        <p:spPr>
          <a:xfrm>
            <a:off x="6876256" y="3140968"/>
            <a:ext cx="1800200" cy="576064"/>
          </a:xfrm>
          <a:prstGeom prst="round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Admiración</a:t>
            </a:r>
            <a:endParaRPr lang="es-ES_tradnl" dirty="0"/>
          </a:p>
        </p:txBody>
      </p:sp>
      <p:sp>
        <p:nvSpPr>
          <p:cNvPr id="11" name="Rectângulo arredondado 10"/>
          <p:cNvSpPr/>
          <p:nvPr/>
        </p:nvSpPr>
        <p:spPr>
          <a:xfrm>
            <a:off x="6839744" y="4509120"/>
            <a:ext cx="1764704" cy="576064"/>
          </a:xfrm>
          <a:prstGeom prst="roundRect">
            <a:avLst/>
          </a:prstGeom>
          <a:solidFill>
            <a:srgbClr val="CC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Respecto</a:t>
            </a:r>
            <a:endParaRPr lang="es-ES_tradnl" dirty="0"/>
          </a:p>
        </p:txBody>
      </p:sp>
      <p:sp>
        <p:nvSpPr>
          <p:cNvPr id="12" name="Rectângulo arredondado 11"/>
          <p:cNvSpPr/>
          <p:nvPr/>
        </p:nvSpPr>
        <p:spPr>
          <a:xfrm>
            <a:off x="179512" y="4365104"/>
            <a:ext cx="2304256" cy="576064"/>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Complicidad</a:t>
            </a:r>
            <a:endParaRPr lang="es-ES_tradnl" dirty="0"/>
          </a:p>
        </p:txBody>
      </p:sp>
      <p:sp>
        <p:nvSpPr>
          <p:cNvPr id="13" name="Rectângulo arredondado 12"/>
          <p:cNvSpPr/>
          <p:nvPr/>
        </p:nvSpPr>
        <p:spPr>
          <a:xfrm>
            <a:off x="179512" y="3140968"/>
            <a:ext cx="2304256" cy="576064"/>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Apoyo</a:t>
            </a:r>
            <a:endParaRPr lang="es-ES_tradnl" dirty="0"/>
          </a:p>
        </p:txBody>
      </p:sp>
      <p:sp>
        <p:nvSpPr>
          <p:cNvPr id="14" name="Rectângulo arredondado 13"/>
          <p:cNvSpPr/>
          <p:nvPr/>
        </p:nvSpPr>
        <p:spPr>
          <a:xfrm>
            <a:off x="1115616" y="5661248"/>
            <a:ext cx="2304256" cy="576064"/>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Verdad</a:t>
            </a:r>
            <a:endParaRPr lang="es-ES_tradnl" dirty="0"/>
          </a:p>
        </p:txBody>
      </p:sp>
      <p:sp>
        <p:nvSpPr>
          <p:cNvPr id="15" name="Rectângulo arredondado 14"/>
          <p:cNvSpPr/>
          <p:nvPr/>
        </p:nvSpPr>
        <p:spPr>
          <a:xfrm>
            <a:off x="5940152" y="5661248"/>
            <a:ext cx="2304256" cy="57606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Confianza</a:t>
            </a:r>
            <a:endParaRPr lang="es-ES_tradnl" dirty="0"/>
          </a:p>
        </p:txBody>
      </p:sp>
      <p:sp>
        <p:nvSpPr>
          <p:cNvPr id="16" name="Rectângulo arredondado 15"/>
          <p:cNvSpPr/>
          <p:nvPr/>
        </p:nvSpPr>
        <p:spPr>
          <a:xfrm>
            <a:off x="611560" y="1844824"/>
            <a:ext cx="2304256" cy="57606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Compañerismo</a:t>
            </a:r>
          </a:p>
          <a:p>
            <a:pPr algn="ctr"/>
            <a:r>
              <a:rPr lang="es-ES_tradnl" dirty="0" smtClean="0"/>
              <a:t>Camaradería</a:t>
            </a:r>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childTnLst>
                                </p:cTn>
                              </p:par>
                            </p:childTnLst>
                          </p:cTn>
                        </p:par>
                        <p:par>
                          <p:cTn id="20" fill="hold">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par>
                          <p:cTn id="28" fill="hold">
                            <p:stCondLst>
                              <p:cond delay="10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2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404664"/>
            <a:ext cx="9144000" cy="646331"/>
          </a:xfrm>
          <a:prstGeom prst="rect">
            <a:avLst/>
          </a:prstGeom>
          <a:solidFill>
            <a:schemeClr val="accent5">
              <a:lumMod val="50000"/>
            </a:schemeClr>
          </a:solidFill>
        </p:spPr>
        <p:txBody>
          <a:bodyPr wrap="square" rtlCol="0">
            <a:spAutoFit/>
          </a:bodyPr>
          <a:lstStyle/>
          <a:p>
            <a:pPr marL="342900" indent="-342900" algn="just" fontAlgn="base">
              <a:spcBef>
                <a:spcPct val="0"/>
              </a:spcBef>
              <a:spcAft>
                <a:spcPct val="0"/>
              </a:spcAft>
            </a:pPr>
            <a:r>
              <a:rPr lang="es-ES_tradnl" dirty="0" smtClean="0">
                <a:latin typeface="Calibri" pitchFamily="34" charset="0"/>
                <a:ea typeface="Calibri" pitchFamily="34" charset="0"/>
                <a:cs typeface="Times New Roman" pitchFamily="18" charset="0"/>
              </a:rPr>
              <a:t>	</a:t>
            </a: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ea typeface="Calibri" pitchFamily="34" charset="0"/>
                <a:cs typeface="Times New Roman" pitchFamily="18" charset="0"/>
              </a:rPr>
              <a:t>Mira las frases que se presentan. ¿Crees que el significado de la palabra “Amistad” es lo mismo en todas?</a:t>
            </a:r>
            <a:endParaRPr lang="es-ES_tradnl" b="1" dirty="0" smtClean="0">
              <a:solidFill>
                <a:schemeClr val="bg1"/>
              </a:solidFill>
              <a:latin typeface="Calibri" pitchFamily="34" charset="0"/>
              <a:ea typeface="Calibri" pitchFamily="34"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rot="1112167">
            <a:off x="302236" y="2101539"/>
            <a:ext cx="1047189" cy="2072330"/>
          </a:xfrm>
          <a:prstGeom prst="rect">
            <a:avLst/>
          </a:prstGeom>
          <a:noFill/>
          <a:ln w="9525">
            <a:noFill/>
            <a:miter lim="800000"/>
            <a:headEnd/>
            <a:tailEnd/>
          </a:ln>
        </p:spPr>
      </p:pic>
      <p:sp>
        <p:nvSpPr>
          <p:cNvPr id="7" name="CaixaDeTexto 6"/>
          <p:cNvSpPr txBox="1"/>
          <p:nvPr/>
        </p:nvSpPr>
        <p:spPr>
          <a:xfrm>
            <a:off x="1619672" y="1556792"/>
            <a:ext cx="6408712" cy="369332"/>
          </a:xfrm>
          <a:prstGeom prst="rect">
            <a:avLst/>
          </a:prstGeom>
          <a:noFill/>
        </p:spPr>
        <p:txBody>
          <a:bodyPr wrap="square" rtlCol="0">
            <a:spAutoFit/>
          </a:bodyPr>
          <a:lstStyle/>
          <a:p>
            <a:pPr marL="342900" indent="-342900" algn="just" fontAlgn="base">
              <a:spcBef>
                <a:spcPct val="0"/>
              </a:spcBef>
              <a:spcAft>
                <a:spcPct val="0"/>
              </a:spcAft>
            </a:pPr>
            <a:endParaRPr lang="es-ES_tradnl" dirty="0" smtClean="0">
              <a:latin typeface="Calibri" pitchFamily="34" charset="0"/>
              <a:ea typeface="Calibri" pitchFamily="34" charset="0"/>
              <a:cs typeface="Times New Roman" pitchFamily="18" charset="0"/>
            </a:endParaRPr>
          </a:p>
        </p:txBody>
      </p:sp>
      <p:sp>
        <p:nvSpPr>
          <p:cNvPr id="2051" name="Rectangle 3"/>
          <p:cNvSpPr>
            <a:spLocks noChangeArrowheads="1"/>
          </p:cNvSpPr>
          <p:nvPr/>
        </p:nvSpPr>
        <p:spPr bwMode="auto">
          <a:xfrm>
            <a:off x="1331640" y="1888431"/>
            <a:ext cx="7812360" cy="22025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 son novios, entre ellos existe una intensa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a:t>
            </a:r>
            <a:endParaRPr kumimoji="0" lang="pt-PT"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Tengo algunas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amistades</a:t>
            </a: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en Francia.</a:t>
            </a:r>
            <a:endParaRPr kumimoji="0" lang="pt-PT"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Ese negocio lo debo a las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amistades</a:t>
            </a: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s-ES_tradnl"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CaixaDeTexto 9"/>
          <p:cNvSpPr txBox="1"/>
          <p:nvPr/>
        </p:nvSpPr>
        <p:spPr>
          <a:xfrm>
            <a:off x="323528" y="4653136"/>
            <a:ext cx="8496944" cy="369332"/>
          </a:xfrm>
          <a:prstGeom prst="rect">
            <a:avLst/>
          </a:prstGeom>
          <a:noFill/>
        </p:spPr>
        <p:txBody>
          <a:bodyPr wrap="square" rtlCol="0">
            <a:spAutoFit/>
          </a:bodyPr>
          <a:lstStyle/>
          <a:p>
            <a:pPr marL="342900" indent="-342900" algn="just" fontAlgn="base">
              <a:spcBef>
                <a:spcPct val="0"/>
              </a:spcBef>
              <a:spcAft>
                <a:spcPct val="0"/>
              </a:spcAft>
            </a:pPr>
            <a:r>
              <a:rPr lang="es-ES_tradnl" dirty="0" smtClean="0">
                <a:latin typeface="Calibri" pitchFamily="34" charset="0"/>
                <a:ea typeface="Calibri" pitchFamily="34" charset="0"/>
                <a:cs typeface="Times New Roman" pitchFamily="18" charset="0"/>
              </a:rPr>
              <a:t> </a:t>
            </a:r>
          </a:p>
        </p:txBody>
      </p:sp>
      <p:sp>
        <p:nvSpPr>
          <p:cNvPr id="2052" name="Rectangle 4"/>
          <p:cNvSpPr>
            <a:spLocks noChangeArrowheads="1"/>
          </p:cNvSpPr>
          <p:nvPr/>
        </p:nvSpPr>
        <p:spPr bwMode="auto">
          <a:xfrm>
            <a:off x="5796136" y="4431595"/>
            <a:ext cx="3024336" cy="923330"/>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tabLst>
                <a:tab pos="5943600" algn="l"/>
              </a:tabLst>
            </a:pPr>
            <a:r>
              <a:rPr lang="es-ES_tradnl" dirty="0" smtClean="0">
                <a:latin typeface="Calibri" pitchFamily="34" charset="0"/>
                <a:ea typeface="Calibri" pitchFamily="34" charset="0"/>
                <a:cs typeface="Times New Roman" pitchFamily="18" charset="0"/>
              </a:rPr>
              <a:t>S</a:t>
            </a:r>
            <a:r>
              <a:rPr kumimoji="0" lang="es-ES_tradnl"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entimiento </a:t>
            </a:r>
            <a:r>
              <a:rPr kumimoji="0" lang="es-ES_tradnl"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 confianza o afecto desinteresado entre personas. </a:t>
            </a:r>
            <a:endParaRPr kumimoji="0" lang="es-ES_tradnl"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2987824" y="5589240"/>
            <a:ext cx="3600400" cy="646331"/>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tabLst>
                <a:tab pos="5943600" algn="l"/>
              </a:tabLst>
            </a:pPr>
            <a:r>
              <a:rPr kumimoji="0" lang="es-ES_tradnl" i="0" u="none" strike="noStrike" cap="none" normalizeH="0" dirty="0" smtClean="0">
                <a:ln>
                  <a:noFill/>
                </a:ln>
                <a:solidFill>
                  <a:schemeClr val="tx1"/>
                </a:solidFill>
                <a:effectLst/>
                <a:cs typeface="Arial" pitchFamily="34" charset="0"/>
              </a:rPr>
              <a:t> </a:t>
            </a:r>
            <a:r>
              <a:rPr kumimoji="0" lang="es-ES_tradnl" i="0" u="none" strike="noStrike" cap="none" normalizeH="0" dirty="0" smtClean="0">
                <a:ln>
                  <a:noFill/>
                </a:ln>
                <a:solidFill>
                  <a:schemeClr val="tx1"/>
                </a:solidFill>
                <a:effectLst/>
                <a:cs typeface="Arial" pitchFamily="34" charset="0"/>
              </a:rPr>
              <a:t>Persona con quien se tiene confianza o afecto.</a:t>
            </a:r>
            <a:endParaRPr kumimoji="0" lang="es-ES_tradnl" i="0" u="none" strike="noStrike" cap="none" normalizeH="0" baseline="0" dirty="0" smtClean="0">
              <a:ln>
                <a:noFill/>
              </a:ln>
              <a:solidFill>
                <a:schemeClr val="tx1"/>
              </a:solidFill>
              <a:effectLst/>
              <a:cs typeface="Arial" pitchFamily="34" charset="0"/>
            </a:endParaRPr>
          </a:p>
        </p:txBody>
      </p:sp>
      <p:sp>
        <p:nvSpPr>
          <p:cNvPr id="13" name="Rectangle 4"/>
          <p:cNvSpPr>
            <a:spLocks noChangeArrowheads="1"/>
          </p:cNvSpPr>
          <p:nvPr/>
        </p:nvSpPr>
        <p:spPr bwMode="auto">
          <a:xfrm>
            <a:off x="539552" y="4426079"/>
            <a:ext cx="3024336" cy="923330"/>
          </a:xfrm>
          <a:prstGeom prst="rect">
            <a:avLst/>
          </a:prstGeom>
          <a:solidFill>
            <a:srgbClr val="FF66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tabLst>
                <a:tab pos="5943600" algn="l"/>
              </a:tabLst>
            </a:pPr>
            <a:r>
              <a:rPr kumimoji="0" lang="es-ES_tradnl" b="0" i="0" u="none" strike="noStrike" cap="none" normalizeH="0" baseline="0" dirty="0" smtClean="0">
                <a:ln>
                  <a:noFill/>
                </a:ln>
                <a:solidFill>
                  <a:schemeClr val="tx1"/>
                </a:solidFill>
                <a:effectLst/>
                <a:latin typeface="+mj-lt"/>
                <a:cs typeface="Arial" pitchFamily="34" charset="0"/>
              </a:rPr>
              <a:t>Persona</a:t>
            </a:r>
            <a:r>
              <a:rPr kumimoji="0" lang="es-ES_tradnl" b="0" i="0" u="none" strike="noStrike" cap="none" normalizeH="0" dirty="0" smtClean="0">
                <a:ln>
                  <a:noFill/>
                </a:ln>
                <a:solidFill>
                  <a:schemeClr val="tx1"/>
                </a:solidFill>
                <a:effectLst/>
                <a:latin typeface="+mj-lt"/>
                <a:cs typeface="Arial" pitchFamily="34" charset="0"/>
              </a:rPr>
              <a:t> </a:t>
            </a:r>
            <a:r>
              <a:rPr kumimoji="0" lang="es-ES_tradnl" b="0" i="0" u="none" strike="noStrike" cap="none" normalizeH="0" dirty="0" smtClean="0">
                <a:ln>
                  <a:noFill/>
                </a:ln>
                <a:solidFill>
                  <a:schemeClr val="tx1"/>
                </a:solidFill>
                <a:effectLst/>
                <a:latin typeface="+mj-lt"/>
                <a:cs typeface="Arial" pitchFamily="34" charset="0"/>
              </a:rPr>
              <a:t>conocida que puede intervenir para que algo tenga consecuencias favorables.</a:t>
            </a:r>
            <a:endParaRPr kumimoji="0" lang="es-ES_tradnl"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par>
                          <p:cTn id="8" fill="hold">
                            <p:stCondLst>
                              <p:cond delay="2000"/>
                            </p:stCondLst>
                            <p:childTnLst>
                              <p:par>
                                <p:cTn id="9" presetID="10" presetClass="entr" presetSubtype="0" fill="hold" grpId="0" nodeType="afterEffect">
                                  <p:stCondLst>
                                    <p:cond delay="350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2000"/>
                                        <p:tgtEl>
                                          <p:spTgt spid="2052"/>
                                        </p:tgtEl>
                                      </p:cBhvr>
                                    </p:animEffect>
                                  </p:childTnLst>
                                </p:cTn>
                              </p:par>
                            </p:childTnLst>
                          </p:cTn>
                        </p:par>
                        <p:par>
                          <p:cTn id="12" fill="hold">
                            <p:stCondLst>
                              <p:cond delay="7500"/>
                            </p:stCondLst>
                            <p:childTnLst>
                              <p:par>
                                <p:cTn id="13" presetID="10" presetClass="entr" presetSubtype="0" fill="hold" grpId="0" nodeType="afterEffect">
                                  <p:stCondLst>
                                    <p:cond delay="3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0" y="404664"/>
            <a:ext cx="9144000" cy="646331"/>
          </a:xfrm>
          <a:prstGeom prst="rect">
            <a:avLst/>
          </a:prstGeom>
          <a:solidFill>
            <a:schemeClr val="accent5">
              <a:lumMod val="50000"/>
            </a:schemeClr>
          </a:solidFill>
        </p:spPr>
        <p:txBody>
          <a:bodyPr wrap="square" rtlCol="0">
            <a:spAutoFit/>
          </a:bodyPr>
          <a:lstStyle/>
          <a:p>
            <a:pPr marL="342900" indent="-342900" algn="just" fontAlgn="base">
              <a:spcBef>
                <a:spcPct val="0"/>
              </a:spcBef>
              <a:spcAft>
                <a:spcPct val="0"/>
              </a:spcAft>
            </a:pPr>
            <a:r>
              <a:rPr lang="es-ES_tradnl" dirty="0" smtClean="0">
                <a:latin typeface="Calibri" pitchFamily="34" charset="0"/>
                <a:ea typeface="Calibri" pitchFamily="34" charset="0"/>
                <a:cs typeface="Times New Roman" pitchFamily="18" charset="0"/>
              </a:rPr>
              <a:t>	</a:t>
            </a: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ea typeface="Calibri" pitchFamily="34" charset="0"/>
                <a:cs typeface="Times New Roman" pitchFamily="18" charset="0"/>
              </a:rPr>
              <a:t>Mira las frases que se presentan. ¿Crees que el significado de la palabra “Amistad” es lo mismo en todas?</a:t>
            </a:r>
            <a:endParaRPr lang="es-ES_tradnl" b="1" dirty="0" smtClean="0">
              <a:solidFill>
                <a:schemeClr val="bg1"/>
              </a:solidFill>
              <a:latin typeface="Calibri" pitchFamily="34" charset="0"/>
              <a:ea typeface="Calibri" pitchFamily="34"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rot="1112167">
            <a:off x="302236" y="2101539"/>
            <a:ext cx="1047189" cy="2072330"/>
          </a:xfrm>
          <a:prstGeom prst="rect">
            <a:avLst/>
          </a:prstGeom>
          <a:noFill/>
          <a:ln w="9525">
            <a:noFill/>
            <a:miter lim="800000"/>
            <a:headEnd/>
            <a:tailEnd/>
          </a:ln>
        </p:spPr>
      </p:pic>
      <p:sp>
        <p:nvSpPr>
          <p:cNvPr id="7" name="CaixaDeTexto 6"/>
          <p:cNvSpPr txBox="1"/>
          <p:nvPr/>
        </p:nvSpPr>
        <p:spPr>
          <a:xfrm>
            <a:off x="1619672" y="1556792"/>
            <a:ext cx="6408712" cy="369332"/>
          </a:xfrm>
          <a:prstGeom prst="rect">
            <a:avLst/>
          </a:prstGeom>
          <a:noFill/>
        </p:spPr>
        <p:txBody>
          <a:bodyPr wrap="square" rtlCol="0">
            <a:spAutoFit/>
          </a:bodyPr>
          <a:lstStyle/>
          <a:p>
            <a:pPr marL="342900" indent="-342900" algn="just" fontAlgn="base">
              <a:spcBef>
                <a:spcPct val="0"/>
              </a:spcBef>
              <a:spcAft>
                <a:spcPct val="0"/>
              </a:spcAft>
            </a:pPr>
            <a:endParaRPr lang="es-ES_tradnl" dirty="0" smtClean="0">
              <a:latin typeface="Calibri" pitchFamily="34" charset="0"/>
              <a:ea typeface="Calibri" pitchFamily="34" charset="0"/>
              <a:cs typeface="Times New Roman" pitchFamily="18" charset="0"/>
            </a:endParaRPr>
          </a:p>
        </p:txBody>
      </p:sp>
      <p:sp>
        <p:nvSpPr>
          <p:cNvPr id="2051" name="Rectangle 3"/>
          <p:cNvSpPr>
            <a:spLocks noChangeArrowheads="1"/>
          </p:cNvSpPr>
          <p:nvPr/>
        </p:nvSpPr>
        <p:spPr bwMode="auto">
          <a:xfrm>
            <a:off x="1331640" y="1888431"/>
            <a:ext cx="7812360" cy="22025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 son novios, entre ellos existe una intensa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a:t>
            </a:r>
            <a:endParaRPr kumimoji="0" lang="pt-PT"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Tengo algunas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amistades</a:t>
            </a: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en Francia.</a:t>
            </a:r>
            <a:endParaRPr kumimoji="0" lang="pt-PT"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200000"/>
              </a:lnSpc>
              <a:spcBef>
                <a:spcPct val="0"/>
              </a:spcBef>
              <a:spcAft>
                <a:spcPct val="0"/>
              </a:spcAft>
              <a:buClrTx/>
              <a:buSzTx/>
              <a:buFontTx/>
              <a:buAutoNum type="arabicPeriod"/>
              <a:tabLst>
                <a:tab pos="5943600" algn="l"/>
              </a:tabLst>
            </a:pP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Ese negocio lo debo a las </a:t>
            </a:r>
            <a:r>
              <a:rPr kumimoji="0" lang="es-ES_tradnl"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amistades</a:t>
            </a:r>
            <a:r>
              <a:rPr kumimoji="0" lang="es-ES_tradnl"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s-ES_tradnl"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CaixaDeTexto 9"/>
          <p:cNvSpPr txBox="1"/>
          <p:nvPr/>
        </p:nvSpPr>
        <p:spPr>
          <a:xfrm>
            <a:off x="323528" y="4653136"/>
            <a:ext cx="8496944" cy="369332"/>
          </a:xfrm>
          <a:prstGeom prst="rect">
            <a:avLst/>
          </a:prstGeom>
          <a:noFill/>
        </p:spPr>
        <p:txBody>
          <a:bodyPr wrap="square" rtlCol="0">
            <a:spAutoFit/>
          </a:bodyPr>
          <a:lstStyle/>
          <a:p>
            <a:pPr marL="342900" indent="-342900" algn="just" fontAlgn="base">
              <a:spcBef>
                <a:spcPct val="0"/>
              </a:spcBef>
              <a:spcAft>
                <a:spcPct val="0"/>
              </a:spcAft>
            </a:pPr>
            <a:r>
              <a:rPr lang="es-ES_tradnl" dirty="0" smtClean="0">
                <a:latin typeface="Calibri" pitchFamily="34" charset="0"/>
                <a:ea typeface="Calibri" pitchFamily="34" charset="0"/>
                <a:cs typeface="Times New Roman" pitchFamily="18" charset="0"/>
              </a:rPr>
              <a:t> </a:t>
            </a:r>
          </a:p>
        </p:txBody>
      </p:sp>
      <p:sp>
        <p:nvSpPr>
          <p:cNvPr id="2052" name="Rectangle 4"/>
          <p:cNvSpPr>
            <a:spLocks noChangeArrowheads="1"/>
          </p:cNvSpPr>
          <p:nvPr/>
        </p:nvSpPr>
        <p:spPr bwMode="auto">
          <a:xfrm>
            <a:off x="1115616" y="4653136"/>
            <a:ext cx="7488832" cy="369332"/>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buFontTx/>
              <a:buAutoNum type="arabicPeriod"/>
              <a:tabLst>
                <a:tab pos="5943600" algn="l"/>
              </a:tabLst>
            </a:pPr>
            <a:r>
              <a:rPr lang="es-ES_tradnl" dirty="0" smtClean="0">
                <a:latin typeface="Calibri" pitchFamily="34" charset="0"/>
                <a:ea typeface="Calibri" pitchFamily="34" charset="0"/>
                <a:cs typeface="Times New Roman" pitchFamily="18" charset="0"/>
              </a:rPr>
              <a:t> S</a:t>
            </a:r>
            <a:r>
              <a:rPr kumimoji="0" lang="es-ES_tradnl"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entimiento de confianza o afecto desinteresado entre personas. </a:t>
            </a:r>
            <a:endParaRPr kumimoji="0" lang="es-ES_tradnl"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115616" y="5157192"/>
            <a:ext cx="7488832" cy="369332"/>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5943600" algn="l"/>
              </a:tabLst>
            </a:pPr>
            <a:r>
              <a:rPr kumimoji="0" lang="es-ES_tradnl" i="0" u="none" strike="noStrike" cap="none" normalizeH="0" baseline="0" dirty="0" smtClean="0">
                <a:ln>
                  <a:noFill/>
                </a:ln>
                <a:solidFill>
                  <a:schemeClr val="tx1"/>
                </a:solidFill>
                <a:effectLst/>
                <a:cs typeface="Arial" pitchFamily="34" charset="0"/>
              </a:rPr>
              <a:t>2.</a:t>
            </a:r>
            <a:r>
              <a:rPr kumimoji="0" lang="es-ES_tradnl" i="0" u="none" strike="noStrike" cap="none" normalizeH="0" dirty="0" smtClean="0">
                <a:ln>
                  <a:noFill/>
                </a:ln>
                <a:solidFill>
                  <a:schemeClr val="tx1"/>
                </a:solidFill>
                <a:effectLst/>
                <a:cs typeface="Arial" pitchFamily="34" charset="0"/>
              </a:rPr>
              <a:t> Persona con quien se tiene confianza o afecto.</a:t>
            </a:r>
            <a:endParaRPr kumimoji="0" lang="es-ES_tradnl" i="0" u="none" strike="noStrike" cap="none" normalizeH="0" baseline="0" dirty="0" smtClean="0">
              <a:ln>
                <a:noFill/>
              </a:ln>
              <a:solidFill>
                <a:schemeClr val="tx1"/>
              </a:solidFill>
              <a:effectLst/>
              <a:cs typeface="Arial" pitchFamily="34" charset="0"/>
            </a:endParaRPr>
          </a:p>
        </p:txBody>
      </p:sp>
      <p:sp>
        <p:nvSpPr>
          <p:cNvPr id="13" name="Rectangle 4"/>
          <p:cNvSpPr>
            <a:spLocks noChangeArrowheads="1"/>
          </p:cNvSpPr>
          <p:nvPr/>
        </p:nvSpPr>
        <p:spPr bwMode="auto">
          <a:xfrm>
            <a:off x="1115616" y="5589240"/>
            <a:ext cx="7488832" cy="646331"/>
          </a:xfrm>
          <a:prstGeom prst="rect">
            <a:avLst/>
          </a:prstGeom>
          <a:solidFill>
            <a:srgbClr val="FF66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just" defTabSz="914400" rtl="0" eaLnBrk="1" fontAlgn="base" latinLnBrk="0" hangingPunct="1">
              <a:lnSpc>
                <a:spcPct val="100000"/>
              </a:lnSpc>
              <a:spcBef>
                <a:spcPct val="0"/>
              </a:spcBef>
              <a:spcAft>
                <a:spcPct val="0"/>
              </a:spcAft>
              <a:buClrTx/>
              <a:buSzTx/>
              <a:tabLst>
                <a:tab pos="5943600" algn="l"/>
              </a:tabLst>
            </a:pPr>
            <a:r>
              <a:rPr kumimoji="0" lang="es-ES_tradnl" b="0" i="0" u="none" strike="noStrike" cap="none" normalizeH="0" baseline="0" dirty="0" smtClean="0">
                <a:ln>
                  <a:noFill/>
                </a:ln>
                <a:solidFill>
                  <a:schemeClr val="tx1"/>
                </a:solidFill>
                <a:effectLst/>
                <a:latin typeface="+mj-lt"/>
                <a:cs typeface="Arial" pitchFamily="34" charset="0"/>
              </a:rPr>
              <a:t>3.Persona</a:t>
            </a:r>
            <a:r>
              <a:rPr kumimoji="0" lang="es-ES_tradnl" b="0" i="0" u="none" strike="noStrike" cap="none" normalizeH="0" dirty="0" smtClean="0">
                <a:ln>
                  <a:noFill/>
                </a:ln>
                <a:solidFill>
                  <a:schemeClr val="tx1"/>
                </a:solidFill>
                <a:effectLst/>
                <a:latin typeface="+mj-lt"/>
                <a:cs typeface="Arial" pitchFamily="34" charset="0"/>
              </a:rPr>
              <a:t> conocida que puede intervenir para que algo tenga consecuencias favorables.</a:t>
            </a:r>
            <a:endParaRPr kumimoji="0" lang="es-ES_tradnl"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2000"/>
                                        <p:tgtEl>
                                          <p:spTgt spid="205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12" grpId="0" animBg="1"/>
      <p:bldP spid="13" grpId="0" animBg="1"/>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marL="342900" indent="-342900" algn="just" fontAlgn="base">
          <a:spcBef>
            <a:spcPct val="0"/>
          </a:spcBef>
          <a:spcAft>
            <a:spcPct val="0"/>
          </a:spcAft>
          <a:defRPr dirty="0" smtClean="0">
            <a:latin typeface="Calibri" pitchFamily="34" charset="0"/>
            <a:ea typeface="Calibri" pitchFamily="34" charset="0"/>
            <a:cs typeface="Times New Roman" pitchFamily="18" charset="0"/>
          </a:defRPr>
        </a:defPPr>
      </a:lstStyle>
    </a:tx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479</TotalTime>
  <Words>372</Words>
  <Application>Microsoft Office PowerPoint</Application>
  <PresentationFormat>Apresentação no Ecrã (4:3)</PresentationFormat>
  <Paragraphs>91</Paragraphs>
  <Slides>8</Slides>
  <Notes>8</Notes>
  <HiddenSlides>0</HiddenSlides>
  <MMClips>0</MMClips>
  <ScaleCrop>false</ScaleCrop>
  <HeadingPairs>
    <vt:vector size="4" baseType="variant">
      <vt:variant>
        <vt:lpstr>Tema</vt:lpstr>
      </vt:variant>
      <vt:variant>
        <vt:i4>1</vt:i4>
      </vt:variant>
      <vt:variant>
        <vt:lpstr>Títulos dos diapositivos</vt:lpstr>
      </vt:variant>
      <vt:variant>
        <vt:i4>8</vt:i4>
      </vt:variant>
    </vt:vector>
  </HeadingPairs>
  <TitlesOfParts>
    <vt:vector size="9" baseType="lpstr">
      <vt:lpstr>Tema do Office</vt:lpstr>
      <vt:lpstr>Unidad 3 – Amigos y Otras Compañías</vt:lpstr>
      <vt:lpstr>Diapositivo 2</vt:lpstr>
      <vt:lpstr>Diapositivo 3</vt:lpstr>
      <vt:lpstr>Diapositivo 4</vt:lpstr>
      <vt:lpstr>Diapositivo 5</vt:lpstr>
      <vt:lpstr>Diapositivo 6</vt:lpstr>
      <vt:lpstr>Diapositivo 7</vt:lpstr>
      <vt:lpstr>Diapositivo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carlinha</dc:creator>
  <cp:lastModifiedBy>carlinha</cp:lastModifiedBy>
  <cp:revision>51</cp:revision>
  <dcterms:created xsi:type="dcterms:W3CDTF">2012-10-16T17:21:34Z</dcterms:created>
  <dcterms:modified xsi:type="dcterms:W3CDTF">2012-11-08T15:21:07Z</dcterms:modified>
</cp:coreProperties>
</file>