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6"/>
  </p:handoutMasterIdLst>
  <p:sldIdLst>
    <p:sldId id="257" r:id="rId2"/>
    <p:sldId id="258" r:id="rId3"/>
    <p:sldId id="259" r:id="rId4"/>
    <p:sldId id="260" r:id="rId5"/>
  </p:sldIdLst>
  <p:sldSz cx="9144000" cy="6858000" type="screen4x3"/>
  <p:notesSz cx="6858000" cy="1001236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7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0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5A3B6-92E9-41C3-99C8-629A52D0B995}" type="datetimeFigureOut">
              <a:rPr lang="pt-PT" smtClean="0"/>
              <a:t>10-05-2011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9510007"/>
            <a:ext cx="2971800" cy="500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9510007"/>
            <a:ext cx="2971800" cy="500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C4922-9602-4137-BC68-5E54C25D2CFF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5" name="Subtítu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1" name="Marcador de Posição da Dat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18" name="Marcador de Posição do Rodapé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Marcador de Posição da Imagem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27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Marcador de Posição do Título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1" name="Marcador de Posição do Texto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7" name="Marcador de Posição da Dat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A453AE8-1B07-440E-8510-FD87401A3347}" type="datetimeFigureOut">
              <a:rPr lang="pt-PT" smtClean="0"/>
              <a:pPr/>
              <a:t>10-05-2011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BF84865-FD68-4319-A16F-29DD08A8CC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979712" y="332656"/>
            <a:ext cx="40318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Almeida Garrett</a:t>
            </a:r>
            <a:endParaRPr lang="pt-PT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0" y="1340768"/>
            <a:ext cx="810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 João Baptista da Silva Leitão de Almeida Garrett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0" y="2006102"/>
            <a:ext cx="8100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 Nasceu a 4 de Fevereiro de 1799 no Porto, mas passou a sua infância em Vila Nova de Gaia: “Nasci no Porto mas criei-me em Gaia”. Em adolescente foi para a Ilha Terceira devido às invasões Napoleónicas.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0" y="4056430"/>
            <a:ext cx="8100392" cy="166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 Em 1816 foi para Coimbra para frequentar o curso de direito, mas foi em Inglaterra que tomou contacto com o movimento romântico, através de Shakespeare e </a:t>
            </a:r>
            <a:r>
              <a:rPr lang="pt-PT" dirty="0" err="1" smtClean="0">
                <a:solidFill>
                  <a:schemeClr val="tx2">
                    <a:lumMod val="50000"/>
                  </a:schemeClr>
                </a:solidFill>
              </a:rPr>
              <a:t>Walter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tx2">
                    <a:lumMod val="50000"/>
                  </a:schemeClr>
                </a:solidFill>
              </a:rPr>
              <a:t>Scott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, que se reflectiu em obras posteriores.   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0" y="6021288"/>
            <a:ext cx="810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 Almeida Garrett viria a falecer a 9 de Dezembro de 1854, em Lisboa.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979712" y="332656"/>
            <a:ext cx="40318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Almeida Garrett</a:t>
            </a:r>
            <a:endParaRPr lang="pt-PT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0" y="980728"/>
            <a:ext cx="8316416" cy="1114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 O autor em estudo cultivou os três géneros literários: prosa, poesia e teatro.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0" y="2452827"/>
            <a:ext cx="8172400" cy="560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b="1" u="sng" dirty="0" smtClean="0">
                <a:solidFill>
                  <a:schemeClr val="tx2">
                    <a:lumMod val="50000"/>
                  </a:schemeClr>
                </a:solidFill>
              </a:rPr>
              <a:t>Prosa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: 1845 publica </a:t>
            </a:r>
            <a:r>
              <a:rPr lang="pt-PT" i="1" dirty="0" smtClean="0">
                <a:solidFill>
                  <a:schemeClr val="tx2">
                    <a:lumMod val="50000"/>
                  </a:schemeClr>
                </a:solidFill>
              </a:rPr>
              <a:t>O Arco de Santana 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e em 1846 </a:t>
            </a:r>
            <a:r>
              <a:rPr lang="pt-PT" i="1" dirty="0" smtClean="0">
                <a:solidFill>
                  <a:schemeClr val="tx2">
                    <a:lumMod val="50000"/>
                  </a:schemeClr>
                </a:solidFill>
              </a:rPr>
              <a:t>Viagens na Minha Terra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0" y="3370928"/>
            <a:ext cx="81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b="1" u="sng" dirty="0" smtClean="0">
                <a:solidFill>
                  <a:schemeClr val="tx2">
                    <a:lumMod val="50000"/>
                  </a:schemeClr>
                </a:solidFill>
              </a:rPr>
              <a:t>Poesia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: 1845 </a:t>
            </a:r>
            <a:r>
              <a:rPr lang="pt-PT" i="1" dirty="0" smtClean="0">
                <a:solidFill>
                  <a:schemeClr val="tx2">
                    <a:lumMod val="50000"/>
                  </a:schemeClr>
                </a:solidFill>
              </a:rPr>
              <a:t>Flores sem Fruto 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e em 1853 </a:t>
            </a:r>
            <a:r>
              <a:rPr lang="pt-PT" i="1" dirty="0" smtClean="0">
                <a:solidFill>
                  <a:schemeClr val="tx2">
                    <a:lumMod val="50000"/>
                  </a:schemeClr>
                </a:solidFill>
              </a:rPr>
              <a:t>Folhas Caídas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-36512" y="4289028"/>
            <a:ext cx="83164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b="1" u="sng" dirty="0" smtClean="0">
                <a:solidFill>
                  <a:schemeClr val="tx2">
                    <a:lumMod val="50000"/>
                  </a:schemeClr>
                </a:solidFill>
              </a:rPr>
              <a:t>Teatro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: o autor em estudo foi um grande regenerador do teatro português. </a:t>
            </a:r>
          </a:p>
          <a:p>
            <a:pPr>
              <a:lnSpc>
                <a:spcPct val="200000"/>
              </a:lnSpc>
            </a:pP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1838</a:t>
            </a:r>
            <a:r>
              <a:rPr lang="pt-PT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– leva à cena </a:t>
            </a:r>
            <a:r>
              <a:rPr lang="pt-PT" i="1" dirty="0" smtClean="0">
                <a:solidFill>
                  <a:schemeClr val="tx2">
                    <a:lumMod val="50000"/>
                  </a:schemeClr>
                </a:solidFill>
              </a:rPr>
              <a:t>Um Auto de Gil Vicente 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e em 1841 </a:t>
            </a:r>
            <a:r>
              <a:rPr lang="pt-PT" i="1" dirty="0" smtClean="0">
                <a:solidFill>
                  <a:schemeClr val="tx2">
                    <a:lumMod val="50000"/>
                  </a:schemeClr>
                </a:solidFill>
              </a:rPr>
              <a:t>O Alfageme de Santarém</a:t>
            </a:r>
            <a:endParaRPr lang="pt-PT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1843 – publica a sua obra-prima Frei Luís de Sousa e em 1845 é representada a peça </a:t>
            </a:r>
            <a:r>
              <a:rPr lang="pt-PT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Falar Verdade a Mentir.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888327" y="260648"/>
            <a:ext cx="46020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O Texto Dramático</a:t>
            </a:r>
            <a:endParaRPr lang="pt-PT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51520" y="126876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pt-PT" sz="2400" dirty="0" smtClean="0">
                <a:solidFill>
                  <a:schemeClr val="accent1">
                    <a:lumMod val="75000"/>
                  </a:schemeClr>
                </a:solidFill>
              </a:rPr>
              <a:t> Para que serve? </a:t>
            </a:r>
            <a:endParaRPr lang="pt-P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79512" y="242088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pt-PT" sz="2400" dirty="0" smtClean="0">
                <a:solidFill>
                  <a:schemeClr val="accent1">
                    <a:lumMod val="75000"/>
                  </a:schemeClr>
                </a:solidFill>
              </a:rPr>
              <a:t> Quem o escreve?</a:t>
            </a:r>
            <a:endParaRPr lang="pt-P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51520" y="357301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pt-PT" sz="2400" dirty="0" smtClean="0">
                <a:solidFill>
                  <a:schemeClr val="accent1">
                    <a:lumMod val="75000"/>
                  </a:schemeClr>
                </a:solidFill>
              </a:rPr>
              <a:t> Onde se representa?</a:t>
            </a:r>
            <a:endParaRPr lang="pt-P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51520" y="472514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pt-PT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PT" sz="2400" dirty="0" smtClean="0">
                <a:solidFill>
                  <a:schemeClr val="accent1">
                    <a:lumMod val="75000"/>
                  </a:schemeClr>
                </a:solidFill>
              </a:rPr>
              <a:t>Quem o dirige?</a:t>
            </a:r>
            <a:endParaRPr lang="pt-P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79512" y="5877272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pt-PT" sz="2400" dirty="0" smtClean="0">
                <a:solidFill>
                  <a:schemeClr val="accent1">
                    <a:lumMod val="75000"/>
                  </a:schemeClr>
                </a:solidFill>
              </a:rPr>
              <a:t> Quem o representa?</a:t>
            </a:r>
            <a:endParaRPr lang="pt-PT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771800" y="1300698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tx2">
                    <a:lumMod val="50000"/>
                  </a:schemeClr>
                </a:solidFill>
              </a:rPr>
              <a:t>Representar</a:t>
            </a:r>
            <a:endParaRPr lang="pt-PT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843808" y="2420888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tx2">
                    <a:lumMod val="50000"/>
                  </a:schemeClr>
                </a:solidFill>
              </a:rPr>
              <a:t>Dramaturgo</a:t>
            </a:r>
            <a:endParaRPr lang="pt-PT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347864" y="3573016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tx2">
                    <a:lumMod val="50000"/>
                  </a:schemeClr>
                </a:solidFill>
              </a:rPr>
              <a:t>Teatro</a:t>
            </a:r>
            <a:endParaRPr lang="pt-PT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627784" y="472514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tx2">
                    <a:lumMod val="50000"/>
                  </a:schemeClr>
                </a:solidFill>
              </a:rPr>
              <a:t>Encenador</a:t>
            </a:r>
            <a:endParaRPr lang="pt-PT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203848" y="590921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tx2">
                    <a:lumMod val="50000"/>
                  </a:schemeClr>
                </a:solidFill>
              </a:rPr>
              <a:t>Actores</a:t>
            </a:r>
            <a:endParaRPr lang="pt-PT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888327" y="260648"/>
            <a:ext cx="46020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O Texto Dramático</a:t>
            </a:r>
            <a:endParaRPr lang="pt-PT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403648" y="1516722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 da obra </a:t>
            </a:r>
            <a:r>
              <a:rPr lang="pt-PT" sz="2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Falar Verdade a Mentir</a:t>
            </a:r>
            <a:endParaRPr lang="pt-PT" sz="20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Conexão recta unidireccional 4"/>
          <p:cNvCxnSpPr>
            <a:stCxn id="3" idx="2"/>
          </p:cNvCxnSpPr>
          <p:nvPr/>
        </p:nvCxnSpPr>
        <p:spPr>
          <a:xfrm rot="5400000">
            <a:off x="2863843" y="1824789"/>
            <a:ext cx="1040050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xão recta unidireccional 6"/>
          <p:cNvCxnSpPr/>
          <p:nvPr/>
        </p:nvCxnSpPr>
        <p:spPr>
          <a:xfrm rot="16200000" flipH="1">
            <a:off x="3923928" y="1916832"/>
            <a:ext cx="1008112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2123728" y="29249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Externa</a:t>
            </a:r>
            <a:endParaRPr lang="pt-PT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4499992" y="29249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Interna</a:t>
            </a:r>
            <a:endParaRPr lang="pt-PT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8" name="Conexão recta unidireccional 17"/>
          <p:cNvCxnSpPr/>
          <p:nvPr/>
        </p:nvCxnSpPr>
        <p:spPr>
          <a:xfrm rot="5400000">
            <a:off x="2344398" y="3648876"/>
            <a:ext cx="5667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recta unidireccional 19"/>
          <p:cNvCxnSpPr/>
          <p:nvPr/>
        </p:nvCxnSpPr>
        <p:spPr>
          <a:xfrm rot="5400000">
            <a:off x="4720662" y="3648876"/>
            <a:ext cx="5667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/>
          <p:cNvSpPr txBox="1"/>
          <p:nvPr/>
        </p:nvSpPr>
        <p:spPr>
          <a:xfrm>
            <a:off x="2195736" y="4140693"/>
            <a:ext cx="936104" cy="872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 Acto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Cena</a:t>
            </a:r>
            <a:endParaRPr lang="pt-PT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4427984" y="4140693"/>
            <a:ext cx="136815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 Exposição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Conflito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</a:rPr>
              <a:t>Desenlace</a:t>
            </a:r>
            <a:endParaRPr lang="pt-PT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23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114</TotalTime>
  <Words>262</Words>
  <Application>Microsoft Office PowerPoint</Application>
  <PresentationFormat>Apresentação no Ecrã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Opulento</vt:lpstr>
      <vt:lpstr>Diapositivo 1</vt:lpstr>
      <vt:lpstr>Diapositivo 2</vt:lpstr>
      <vt:lpstr>Diapositivo 3</vt:lpstr>
      <vt:lpstr>Diapositivo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Andreia</dc:creator>
  <cp:lastModifiedBy>Andreia</cp:lastModifiedBy>
  <cp:revision>12</cp:revision>
  <dcterms:created xsi:type="dcterms:W3CDTF">2011-05-09T13:54:41Z</dcterms:created>
  <dcterms:modified xsi:type="dcterms:W3CDTF">2011-05-10T10:34:32Z</dcterms:modified>
</cp:coreProperties>
</file>