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870" r:id="rId1"/>
  </p:sldMasterIdLst>
  <p:notesMasterIdLst>
    <p:notesMasterId r:id="rId17"/>
  </p:notesMasterIdLst>
  <p:sldIdLst>
    <p:sldId id="256" r:id="rId2"/>
    <p:sldId id="262" r:id="rId3"/>
    <p:sldId id="278" r:id="rId4"/>
    <p:sldId id="279" r:id="rId5"/>
    <p:sldId id="280" r:id="rId6"/>
    <p:sldId id="285" r:id="rId7"/>
    <p:sldId id="284" r:id="rId8"/>
    <p:sldId id="282" r:id="rId9"/>
    <p:sldId id="267" r:id="rId10"/>
    <p:sldId id="270" r:id="rId11"/>
    <p:sldId id="268" r:id="rId12"/>
    <p:sldId id="283" r:id="rId13"/>
    <p:sldId id="286" r:id="rId14"/>
    <p:sldId id="287" r:id="rId15"/>
    <p:sldId id="274" r:id="rId16"/>
  </p:sldIdLst>
  <p:sldSz cx="12192000" cy="6858000"/>
  <p:notesSz cx="6858000" cy="9144000"/>
  <p:embeddedFontLst>
    <p:embeddedFont>
      <p:font typeface="Trebuchet MS" panose="020B0603020202020204" pitchFamily="34" charset="0"/>
      <p:regular r:id="rId18"/>
      <p:bold r:id="rId19"/>
      <p:italic r:id="rId20"/>
      <p:boldItalic r:id="rId21"/>
    </p:embeddedFont>
    <p:embeddedFont>
      <p:font typeface="Bodoni MT" panose="02070603080606020203" pitchFamily="18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Wingdings 2" panose="05020102010507070707" pitchFamily="18" charset="2"/>
      <p:regular r:id="rId30"/>
    </p:embeddedFont>
    <p:embeddedFont>
      <p:font typeface="Calisto MT" panose="02040603050505030304" pitchFamily="18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ção Predefinida" id="{BC24E15D-CC54-4576-946A-B816DB93A0B9}">
          <p14:sldIdLst>
            <p14:sldId id="256"/>
            <p14:sldId id="262"/>
            <p14:sldId id="278"/>
            <p14:sldId id="279"/>
          </p14:sldIdLst>
        </p14:section>
        <p14:section name="Secção Sem Título" id="{929B0AD4-642B-4383-BEA8-DEF855157616}">
          <p14:sldIdLst>
            <p14:sldId id="280"/>
            <p14:sldId id="285"/>
            <p14:sldId id="284"/>
            <p14:sldId id="282"/>
            <p14:sldId id="267"/>
            <p14:sldId id="270"/>
            <p14:sldId id="268"/>
            <p14:sldId id="283"/>
            <p14:sldId id="286"/>
            <p14:sldId id="287"/>
            <p14:sldId id="27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90099"/>
    <a:srgbClr val="800080"/>
    <a:srgbClr val="660066"/>
    <a:srgbClr val="6600FF"/>
    <a:srgbClr val="6600CC"/>
    <a:srgbClr val="9933FF"/>
    <a:srgbClr val="CC00FF"/>
    <a:srgbClr val="672C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104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2E640-E8E5-4879-93FF-9F22E0A45FA3}" type="datetimeFigureOut">
              <a:rPr lang="pt-PT" smtClean="0"/>
              <a:pPr/>
              <a:t>07/06/2018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C9E6FD-30FB-4990-8EEA-75B180B8C991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0118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</a:t>
            </a:r>
            <a:r>
              <a:rPr lang="en-US" baseline="0" dirty="0"/>
              <a:t> your own dates and event details to the flag markers. Move the flags along the timeline to match your event dates. Copy and paste a flag to add more.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4098C6-BC0E-4BC5-AF80-870E9FD8E24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7274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</a:t>
            </a:r>
            <a:r>
              <a:rPr lang="en-US" baseline="0" dirty="0"/>
              <a:t> your own dates and event details to the flag markers. Move the flags along the timeline to match your event dates. Copy and paste a flag to add more.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4098C6-BC0E-4BC5-AF80-870E9FD8E24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4052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285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364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138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625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649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38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23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726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22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385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7547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1860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138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176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996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8652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0945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8" name="Text Placeholder 137"/>
          <p:cNvSpPr>
            <a:spLocks noGrp="1"/>
          </p:cNvSpPr>
          <p:nvPr>
            <p:ph type="body" sz="quarter" idx="10" hasCustomPrompt="1"/>
          </p:nvPr>
        </p:nvSpPr>
        <p:spPr>
          <a:xfrm rot="16200000">
            <a:off x="140608" y="6077900"/>
            <a:ext cx="980414" cy="36576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 b="1" spc="300">
                <a:effectLst/>
              </a:defRPr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139" name="Text Placeholder 137"/>
          <p:cNvSpPr>
            <a:spLocks noGrp="1"/>
          </p:cNvSpPr>
          <p:nvPr>
            <p:ph type="body" sz="quarter" idx="11" hasCustomPrompt="1"/>
          </p:nvPr>
        </p:nvSpPr>
        <p:spPr>
          <a:xfrm rot="16200000">
            <a:off x="3160484" y="6077900"/>
            <a:ext cx="980414" cy="36576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 b="1" spc="300">
                <a:effectLst/>
              </a:defRPr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140" name="Text Placeholder 137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6221861" y="6077900"/>
            <a:ext cx="980414" cy="36576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 b="1" spc="300">
                <a:effectLst/>
              </a:defRPr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141" name="Text Placeholder 137"/>
          <p:cNvSpPr>
            <a:spLocks noGrp="1"/>
          </p:cNvSpPr>
          <p:nvPr>
            <p:ph type="body" sz="quarter" idx="13" hasCustomPrompt="1"/>
          </p:nvPr>
        </p:nvSpPr>
        <p:spPr>
          <a:xfrm rot="16200000">
            <a:off x="9270303" y="6077900"/>
            <a:ext cx="980414" cy="36576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 b="1" spc="300">
                <a:effectLst/>
              </a:defRPr>
            </a:lvl1pPr>
            <a:lvl2pPr marL="0" indent="0">
              <a:buNone/>
              <a:defRPr sz="1800"/>
            </a:lvl2pPr>
            <a:lvl3pPr marL="0" indent="0">
              <a:buNone/>
              <a:defRPr sz="1800"/>
            </a:lvl3pPr>
            <a:lvl4pPr marL="0" indent="0">
              <a:buNone/>
              <a:defRPr sz="1800"/>
            </a:lvl4pPr>
            <a:lvl5pPr marL="0" indent="0">
              <a:buNone/>
              <a:defRPr sz="1800"/>
            </a:lvl5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177" name="Text Placeholder 174"/>
          <p:cNvSpPr>
            <a:spLocks noGrp="1"/>
          </p:cNvSpPr>
          <p:nvPr>
            <p:ph type="body" sz="quarter" idx="29" hasCustomPrompt="1"/>
          </p:nvPr>
        </p:nvSpPr>
        <p:spPr>
          <a:xfrm>
            <a:off x="843794" y="3653736"/>
            <a:ext cx="1325880" cy="2290486"/>
          </a:xfrm>
          <a:blipFill>
            <a:blip r:embed="rId2"/>
            <a:srcRect/>
            <a:stretch>
              <a:fillRect t="-2" b="-87334"/>
            </a:stretch>
          </a:blipFill>
        </p:spPr>
        <p:txBody>
          <a:bodyPr tIns="228600">
            <a:normAutofit/>
          </a:bodyPr>
          <a:lstStyle>
            <a:lvl1pPr marL="60325" indent="-60325">
              <a:spcBef>
                <a:spcPts val="0"/>
              </a:spcBef>
              <a:spcAft>
                <a:spcPts val="2400"/>
              </a:spcAft>
              <a:buFont typeface="Trebuchet MS" panose="020B0603020202020204" pitchFamily="34" charset="0"/>
              <a:buChar char=" "/>
              <a:defRPr sz="1400">
                <a:solidFill>
                  <a:schemeClr val="bg1"/>
                </a:solidFill>
                <a:effectLst/>
              </a:defRPr>
            </a:lvl1pPr>
            <a:lvl2pPr marL="109728" indent="-47625">
              <a:buFont typeface="Trebuchet MS" panose="020B0603020202020204" pitchFamily="34" charset="0"/>
              <a:buChar char=" "/>
              <a:defRPr sz="1200">
                <a:effectLst/>
              </a:defRPr>
            </a:lvl2pPr>
            <a:lvl3pPr marL="164592" indent="-45720">
              <a:buFont typeface="Trebuchet MS" panose="020B0603020202020204" pitchFamily="34" charset="0"/>
              <a:buChar char=" "/>
              <a:defRPr sz="1200">
                <a:effectLst/>
              </a:defRPr>
            </a:lvl3pPr>
            <a:lvl4pPr marL="64008" indent="0">
              <a:buFont typeface="Trebuchet MS" panose="020B0603020202020204" pitchFamily="34" charset="0"/>
              <a:buNone/>
              <a:defRPr sz="1200">
                <a:effectLst/>
              </a:defRPr>
            </a:lvl4pPr>
            <a:lvl5pPr marL="109728" indent="-45720">
              <a:buFont typeface="Trebuchet MS" panose="020B0603020202020204" pitchFamily="34" charset="0"/>
              <a:buChar char=" "/>
              <a:defRPr sz="1200">
                <a:effectLst/>
              </a:defRPr>
            </a:lvl5pPr>
            <a:lvl6pPr marL="109728" indent="-45720">
              <a:buFont typeface="Trebuchet MS" panose="020B0603020202020204" pitchFamily="34" charset="0"/>
              <a:buChar char=" "/>
              <a:defRPr sz="1200"/>
            </a:lvl6pPr>
            <a:lvl7pPr marL="109728" indent="-45720">
              <a:buFont typeface="Trebuchet MS" panose="020B0603020202020204" pitchFamily="34" charset="0"/>
              <a:buChar char=" "/>
              <a:defRPr sz="1200"/>
            </a:lvl7pPr>
            <a:lvl8pPr marL="109728" indent="-45720">
              <a:buFont typeface="Trebuchet MS" panose="020B0603020202020204" pitchFamily="34" charset="0"/>
              <a:buChar char=" "/>
              <a:defRPr sz="1200"/>
            </a:lvl8pPr>
            <a:lvl9pPr marL="109728" indent="-45720">
              <a:buFont typeface="Trebuchet MS" panose="020B0603020202020204" pitchFamily="34" charset="0"/>
              <a:buChar char=" "/>
              <a:defRPr sz="1200"/>
            </a:lvl9pPr>
          </a:lstStyle>
          <a:p>
            <a:pPr lvl="0"/>
            <a:r>
              <a:rPr lang="en-US"/>
              <a:t>Mon Year</a:t>
            </a:r>
          </a:p>
          <a:p>
            <a:pPr lvl="1"/>
            <a:r>
              <a:rPr lang="en-US"/>
              <a:t>Add event details here</a:t>
            </a:r>
          </a:p>
        </p:txBody>
      </p:sp>
      <p:sp>
        <p:nvSpPr>
          <p:cNvPr id="176" name="Text Placeholder 174"/>
          <p:cNvSpPr>
            <a:spLocks noGrp="1"/>
          </p:cNvSpPr>
          <p:nvPr>
            <p:ph type="body" sz="quarter" idx="28" hasCustomPrompt="1"/>
          </p:nvPr>
        </p:nvSpPr>
        <p:spPr>
          <a:xfrm>
            <a:off x="2794747" y="2973492"/>
            <a:ext cx="1325880" cy="2970730"/>
          </a:xfrm>
          <a:blipFill>
            <a:blip r:embed="rId3"/>
            <a:srcRect/>
            <a:stretch>
              <a:fillRect t="-4" b="-44435"/>
            </a:stretch>
          </a:blipFill>
        </p:spPr>
        <p:txBody>
          <a:bodyPr tIns="228600">
            <a:normAutofit/>
          </a:bodyPr>
          <a:lstStyle>
            <a:lvl1pPr marL="60325" indent="-60325">
              <a:spcBef>
                <a:spcPts val="0"/>
              </a:spcBef>
              <a:spcAft>
                <a:spcPts val="2400"/>
              </a:spcAft>
              <a:buFont typeface="Trebuchet MS" panose="020B0603020202020204" pitchFamily="34" charset="0"/>
              <a:buChar char=" "/>
              <a:defRPr sz="1400">
                <a:solidFill>
                  <a:schemeClr val="bg1"/>
                </a:solidFill>
                <a:effectLst/>
              </a:defRPr>
            </a:lvl1pPr>
            <a:lvl2pPr marL="109728" indent="-47625">
              <a:buFont typeface="Trebuchet MS" panose="020B0603020202020204" pitchFamily="34" charset="0"/>
              <a:buChar char=" "/>
              <a:defRPr sz="1200">
                <a:effectLst/>
              </a:defRPr>
            </a:lvl2pPr>
            <a:lvl3pPr marL="164592" indent="-45720">
              <a:buFont typeface="Trebuchet MS" panose="020B0603020202020204" pitchFamily="34" charset="0"/>
              <a:buChar char=" "/>
              <a:defRPr sz="1200">
                <a:effectLst/>
              </a:defRPr>
            </a:lvl3pPr>
            <a:lvl4pPr marL="64008" indent="0">
              <a:buFont typeface="Trebuchet MS" panose="020B0603020202020204" pitchFamily="34" charset="0"/>
              <a:buNone/>
              <a:defRPr sz="1200">
                <a:effectLst/>
              </a:defRPr>
            </a:lvl4pPr>
            <a:lvl5pPr marL="109728" indent="-45720">
              <a:buFont typeface="Trebuchet MS" panose="020B0603020202020204" pitchFamily="34" charset="0"/>
              <a:buChar char=" "/>
              <a:defRPr sz="1200">
                <a:effectLst/>
              </a:defRPr>
            </a:lvl5pPr>
            <a:lvl6pPr marL="109728" indent="-45720">
              <a:buFont typeface="Trebuchet MS" panose="020B0603020202020204" pitchFamily="34" charset="0"/>
              <a:buChar char=" "/>
              <a:defRPr sz="1200"/>
            </a:lvl6pPr>
            <a:lvl7pPr marL="109728" indent="-45720">
              <a:buFont typeface="Trebuchet MS" panose="020B0603020202020204" pitchFamily="34" charset="0"/>
              <a:buChar char=" "/>
              <a:defRPr sz="1200"/>
            </a:lvl7pPr>
            <a:lvl8pPr marL="109728" indent="-45720">
              <a:buFont typeface="Trebuchet MS" panose="020B0603020202020204" pitchFamily="34" charset="0"/>
              <a:buChar char=" "/>
              <a:defRPr sz="1200"/>
            </a:lvl8pPr>
            <a:lvl9pPr marL="109728" indent="-45720">
              <a:buFont typeface="Trebuchet MS" panose="020B0603020202020204" pitchFamily="34" charset="0"/>
              <a:buChar char=" "/>
              <a:defRPr sz="1200"/>
            </a:lvl9pPr>
          </a:lstStyle>
          <a:p>
            <a:pPr lvl="0"/>
            <a:r>
              <a:rPr lang="en-US"/>
              <a:t>Mon Year</a:t>
            </a:r>
          </a:p>
          <a:p>
            <a:pPr lvl="1"/>
            <a:r>
              <a:rPr lang="en-US"/>
              <a:t>Add event details here</a:t>
            </a:r>
          </a:p>
        </p:txBody>
      </p:sp>
      <p:sp>
        <p:nvSpPr>
          <p:cNvPr id="175" name="Text Placeholder 174"/>
          <p:cNvSpPr>
            <a:spLocks noGrp="1"/>
          </p:cNvSpPr>
          <p:nvPr>
            <p:ph type="body" sz="quarter" idx="27" hasCustomPrompt="1"/>
          </p:nvPr>
        </p:nvSpPr>
        <p:spPr>
          <a:xfrm>
            <a:off x="4621886" y="2281258"/>
            <a:ext cx="1325880" cy="3662964"/>
          </a:xfrm>
          <a:blipFill>
            <a:blip r:embed="rId4"/>
            <a:srcRect/>
            <a:stretch>
              <a:fillRect t="-3" b="-17141"/>
            </a:stretch>
          </a:blipFill>
        </p:spPr>
        <p:txBody>
          <a:bodyPr tIns="228600">
            <a:normAutofit/>
          </a:bodyPr>
          <a:lstStyle>
            <a:lvl1pPr marL="60325" indent="-60325">
              <a:spcBef>
                <a:spcPts val="0"/>
              </a:spcBef>
              <a:spcAft>
                <a:spcPts val="2400"/>
              </a:spcAft>
              <a:buFont typeface="Trebuchet MS" panose="020B0603020202020204" pitchFamily="34" charset="0"/>
              <a:buChar char=" "/>
              <a:defRPr sz="1400">
                <a:solidFill>
                  <a:schemeClr val="bg1"/>
                </a:solidFill>
                <a:effectLst/>
              </a:defRPr>
            </a:lvl1pPr>
            <a:lvl2pPr marL="109728" indent="-47625">
              <a:buFont typeface="Trebuchet MS" panose="020B0603020202020204" pitchFamily="34" charset="0"/>
              <a:buChar char=" "/>
              <a:defRPr sz="1200">
                <a:effectLst/>
              </a:defRPr>
            </a:lvl2pPr>
            <a:lvl3pPr marL="164592" indent="-45720">
              <a:buFont typeface="Trebuchet MS" panose="020B0603020202020204" pitchFamily="34" charset="0"/>
              <a:buChar char=" "/>
              <a:defRPr sz="1200">
                <a:effectLst/>
              </a:defRPr>
            </a:lvl3pPr>
            <a:lvl4pPr marL="64008" indent="0">
              <a:buFont typeface="Trebuchet MS" panose="020B0603020202020204" pitchFamily="34" charset="0"/>
              <a:buNone/>
              <a:defRPr sz="1200">
                <a:effectLst/>
              </a:defRPr>
            </a:lvl4pPr>
            <a:lvl5pPr marL="109728" indent="-45720">
              <a:buFont typeface="Trebuchet MS" panose="020B0603020202020204" pitchFamily="34" charset="0"/>
              <a:buChar char=" "/>
              <a:defRPr sz="1200">
                <a:effectLst/>
              </a:defRPr>
            </a:lvl5pPr>
            <a:lvl6pPr marL="109728" indent="-45720">
              <a:buFont typeface="Trebuchet MS" panose="020B0603020202020204" pitchFamily="34" charset="0"/>
              <a:buChar char=" "/>
              <a:defRPr sz="1200"/>
            </a:lvl6pPr>
            <a:lvl7pPr marL="109728" indent="-45720">
              <a:buFont typeface="Trebuchet MS" panose="020B0603020202020204" pitchFamily="34" charset="0"/>
              <a:buChar char=" "/>
              <a:defRPr sz="1200"/>
            </a:lvl7pPr>
            <a:lvl8pPr marL="109728" indent="-45720">
              <a:buFont typeface="Trebuchet MS" panose="020B0603020202020204" pitchFamily="34" charset="0"/>
              <a:buChar char=" "/>
              <a:defRPr sz="1200"/>
            </a:lvl8pPr>
            <a:lvl9pPr marL="109728" indent="-45720">
              <a:buFont typeface="Trebuchet MS" panose="020B0603020202020204" pitchFamily="34" charset="0"/>
              <a:buChar char=" "/>
              <a:defRPr sz="1200"/>
            </a:lvl9pPr>
          </a:lstStyle>
          <a:p>
            <a:pPr lvl="0"/>
            <a:r>
              <a:rPr lang="en-US"/>
              <a:t>Mon Year</a:t>
            </a:r>
          </a:p>
          <a:p>
            <a:pPr lvl="1"/>
            <a:r>
              <a:rPr lang="en-US"/>
              <a:t>Add event details here</a:t>
            </a:r>
          </a:p>
        </p:txBody>
      </p:sp>
      <p:sp>
        <p:nvSpPr>
          <p:cNvPr id="178" name="Text Placeholder 174"/>
          <p:cNvSpPr>
            <a:spLocks noGrp="1"/>
          </p:cNvSpPr>
          <p:nvPr>
            <p:ph type="body" sz="quarter" idx="30" hasCustomPrompt="1"/>
          </p:nvPr>
        </p:nvSpPr>
        <p:spPr>
          <a:xfrm>
            <a:off x="6075756" y="3661974"/>
            <a:ext cx="1325880" cy="2282248"/>
          </a:xfrm>
          <a:blipFill>
            <a:blip r:embed="rId2"/>
            <a:srcRect/>
            <a:stretch>
              <a:fillRect t="-1" b="-88011"/>
            </a:stretch>
          </a:blipFill>
        </p:spPr>
        <p:txBody>
          <a:bodyPr tIns="228600">
            <a:normAutofit/>
          </a:bodyPr>
          <a:lstStyle>
            <a:lvl1pPr marL="60325" indent="-60325">
              <a:spcBef>
                <a:spcPts val="0"/>
              </a:spcBef>
              <a:spcAft>
                <a:spcPts val="2400"/>
              </a:spcAft>
              <a:buFont typeface="Trebuchet MS" panose="020B0603020202020204" pitchFamily="34" charset="0"/>
              <a:buChar char=" "/>
              <a:defRPr sz="1400">
                <a:solidFill>
                  <a:schemeClr val="bg1"/>
                </a:solidFill>
                <a:effectLst/>
              </a:defRPr>
            </a:lvl1pPr>
            <a:lvl2pPr marL="109728" indent="-47625">
              <a:buFont typeface="Trebuchet MS" panose="020B0603020202020204" pitchFamily="34" charset="0"/>
              <a:buChar char=" "/>
              <a:defRPr sz="1200">
                <a:effectLst/>
              </a:defRPr>
            </a:lvl2pPr>
            <a:lvl3pPr marL="164592" indent="-45720">
              <a:buFont typeface="Trebuchet MS" panose="020B0603020202020204" pitchFamily="34" charset="0"/>
              <a:buChar char=" "/>
              <a:defRPr sz="1200">
                <a:effectLst/>
              </a:defRPr>
            </a:lvl3pPr>
            <a:lvl4pPr marL="64008" indent="0">
              <a:buFont typeface="Trebuchet MS" panose="020B0603020202020204" pitchFamily="34" charset="0"/>
              <a:buNone/>
              <a:defRPr sz="1200">
                <a:effectLst/>
              </a:defRPr>
            </a:lvl4pPr>
            <a:lvl5pPr marL="109728" indent="-45720">
              <a:buFont typeface="Trebuchet MS" panose="020B0603020202020204" pitchFamily="34" charset="0"/>
              <a:buChar char=" "/>
              <a:defRPr sz="1200">
                <a:effectLst/>
              </a:defRPr>
            </a:lvl5pPr>
            <a:lvl6pPr marL="109728" indent="-45720">
              <a:buFont typeface="Trebuchet MS" panose="020B0603020202020204" pitchFamily="34" charset="0"/>
              <a:buChar char=" "/>
              <a:defRPr sz="1200"/>
            </a:lvl6pPr>
            <a:lvl7pPr marL="109728" indent="-45720">
              <a:buFont typeface="Trebuchet MS" panose="020B0603020202020204" pitchFamily="34" charset="0"/>
              <a:buChar char=" "/>
              <a:defRPr sz="1200"/>
            </a:lvl7pPr>
            <a:lvl8pPr marL="109728" indent="-45720">
              <a:buFont typeface="Trebuchet MS" panose="020B0603020202020204" pitchFamily="34" charset="0"/>
              <a:buChar char=" "/>
              <a:defRPr sz="1200"/>
            </a:lvl8pPr>
            <a:lvl9pPr marL="109728" indent="-45720">
              <a:buFont typeface="Trebuchet MS" panose="020B0603020202020204" pitchFamily="34" charset="0"/>
              <a:buChar char=" "/>
              <a:defRPr sz="1200"/>
            </a:lvl9pPr>
          </a:lstStyle>
          <a:p>
            <a:pPr lvl="0"/>
            <a:r>
              <a:rPr lang="en-US"/>
              <a:t>Mon Year</a:t>
            </a:r>
          </a:p>
          <a:p>
            <a:pPr lvl="1"/>
            <a:r>
              <a:rPr lang="en-US"/>
              <a:t>Add event details here</a:t>
            </a:r>
          </a:p>
        </p:txBody>
      </p:sp>
      <p:sp>
        <p:nvSpPr>
          <p:cNvPr id="179" name="Text Placeholder 174"/>
          <p:cNvSpPr>
            <a:spLocks noGrp="1"/>
          </p:cNvSpPr>
          <p:nvPr>
            <p:ph type="body" sz="quarter" idx="31" hasCustomPrompt="1"/>
          </p:nvPr>
        </p:nvSpPr>
        <p:spPr>
          <a:xfrm>
            <a:off x="8036247" y="2969021"/>
            <a:ext cx="1325880" cy="2975201"/>
          </a:xfrm>
          <a:blipFill>
            <a:blip r:embed="rId3"/>
            <a:srcRect/>
            <a:stretch>
              <a:fillRect t="-4" b="-44219"/>
            </a:stretch>
          </a:blipFill>
        </p:spPr>
        <p:txBody>
          <a:bodyPr tIns="228600">
            <a:normAutofit/>
          </a:bodyPr>
          <a:lstStyle>
            <a:lvl1pPr marL="60325" indent="-60325">
              <a:spcBef>
                <a:spcPts val="0"/>
              </a:spcBef>
              <a:spcAft>
                <a:spcPts val="2400"/>
              </a:spcAft>
              <a:buFont typeface="Trebuchet MS" panose="020B0603020202020204" pitchFamily="34" charset="0"/>
              <a:buChar char=" "/>
              <a:defRPr sz="1400">
                <a:solidFill>
                  <a:schemeClr val="bg1"/>
                </a:solidFill>
                <a:effectLst/>
              </a:defRPr>
            </a:lvl1pPr>
            <a:lvl2pPr marL="109728" indent="-47625">
              <a:buFont typeface="Trebuchet MS" panose="020B0603020202020204" pitchFamily="34" charset="0"/>
              <a:buChar char=" "/>
              <a:defRPr sz="1200">
                <a:effectLst/>
              </a:defRPr>
            </a:lvl2pPr>
            <a:lvl3pPr marL="164592" indent="-45720">
              <a:buFont typeface="Trebuchet MS" panose="020B0603020202020204" pitchFamily="34" charset="0"/>
              <a:buChar char=" "/>
              <a:defRPr sz="1200">
                <a:effectLst/>
              </a:defRPr>
            </a:lvl3pPr>
            <a:lvl4pPr marL="64008" indent="0">
              <a:buFont typeface="Trebuchet MS" panose="020B0603020202020204" pitchFamily="34" charset="0"/>
              <a:buNone/>
              <a:defRPr sz="1200">
                <a:effectLst/>
              </a:defRPr>
            </a:lvl4pPr>
            <a:lvl5pPr marL="109728" indent="-45720">
              <a:buFont typeface="Trebuchet MS" panose="020B0603020202020204" pitchFamily="34" charset="0"/>
              <a:buChar char=" "/>
              <a:defRPr sz="1200">
                <a:effectLst/>
              </a:defRPr>
            </a:lvl5pPr>
            <a:lvl6pPr marL="109728" indent="-45720">
              <a:buFont typeface="Trebuchet MS" panose="020B0603020202020204" pitchFamily="34" charset="0"/>
              <a:buChar char=" "/>
              <a:defRPr sz="1200"/>
            </a:lvl6pPr>
            <a:lvl7pPr marL="109728" indent="-45720">
              <a:buFont typeface="Trebuchet MS" panose="020B0603020202020204" pitchFamily="34" charset="0"/>
              <a:buChar char=" "/>
              <a:defRPr sz="1200"/>
            </a:lvl7pPr>
            <a:lvl8pPr marL="109728" indent="-45720">
              <a:buFont typeface="Trebuchet MS" panose="020B0603020202020204" pitchFamily="34" charset="0"/>
              <a:buChar char=" "/>
              <a:defRPr sz="1200"/>
            </a:lvl8pPr>
            <a:lvl9pPr marL="109728" indent="-45720">
              <a:buFont typeface="Trebuchet MS" panose="020B0603020202020204" pitchFamily="34" charset="0"/>
              <a:buChar char=" "/>
              <a:defRPr sz="1200"/>
            </a:lvl9pPr>
          </a:lstStyle>
          <a:p>
            <a:pPr lvl="0"/>
            <a:r>
              <a:rPr lang="en-US"/>
              <a:t>Mon Year</a:t>
            </a:r>
          </a:p>
          <a:p>
            <a:pPr lvl="1"/>
            <a:r>
              <a:rPr lang="en-US"/>
              <a:t>Add event details here</a:t>
            </a:r>
          </a:p>
        </p:txBody>
      </p:sp>
      <p:sp>
        <p:nvSpPr>
          <p:cNvPr id="180" name="Text Placeholder 174"/>
          <p:cNvSpPr>
            <a:spLocks noGrp="1"/>
          </p:cNvSpPr>
          <p:nvPr>
            <p:ph type="body" sz="quarter" idx="32" hasCustomPrompt="1"/>
          </p:nvPr>
        </p:nvSpPr>
        <p:spPr>
          <a:xfrm>
            <a:off x="10106277" y="2281258"/>
            <a:ext cx="1325880" cy="3662964"/>
          </a:xfrm>
          <a:blipFill>
            <a:blip r:embed="rId4"/>
            <a:srcRect/>
            <a:stretch>
              <a:fillRect t="-3" b="-17141"/>
            </a:stretch>
          </a:blipFill>
        </p:spPr>
        <p:txBody>
          <a:bodyPr tIns="228600">
            <a:normAutofit/>
          </a:bodyPr>
          <a:lstStyle>
            <a:lvl1pPr marL="60325" indent="-60325">
              <a:spcBef>
                <a:spcPts val="0"/>
              </a:spcBef>
              <a:spcAft>
                <a:spcPts val="2400"/>
              </a:spcAft>
              <a:buFont typeface="Trebuchet MS" panose="020B0603020202020204" pitchFamily="34" charset="0"/>
              <a:buChar char=" "/>
              <a:defRPr sz="1400">
                <a:solidFill>
                  <a:schemeClr val="bg1"/>
                </a:solidFill>
                <a:effectLst/>
              </a:defRPr>
            </a:lvl1pPr>
            <a:lvl2pPr marL="109728" indent="-47625">
              <a:buFont typeface="Trebuchet MS" panose="020B0603020202020204" pitchFamily="34" charset="0"/>
              <a:buChar char=" "/>
              <a:defRPr sz="1200">
                <a:effectLst/>
              </a:defRPr>
            </a:lvl2pPr>
            <a:lvl3pPr marL="164592" indent="-45720">
              <a:buFont typeface="Trebuchet MS" panose="020B0603020202020204" pitchFamily="34" charset="0"/>
              <a:buChar char=" "/>
              <a:defRPr sz="1200">
                <a:effectLst/>
              </a:defRPr>
            </a:lvl3pPr>
            <a:lvl4pPr marL="64008" indent="0">
              <a:buFont typeface="Trebuchet MS" panose="020B0603020202020204" pitchFamily="34" charset="0"/>
              <a:buNone/>
              <a:defRPr sz="1200">
                <a:effectLst/>
              </a:defRPr>
            </a:lvl4pPr>
            <a:lvl5pPr marL="109728" indent="-45720">
              <a:buFont typeface="Trebuchet MS" panose="020B0603020202020204" pitchFamily="34" charset="0"/>
              <a:buChar char=" "/>
              <a:defRPr sz="1200">
                <a:effectLst/>
              </a:defRPr>
            </a:lvl5pPr>
            <a:lvl6pPr marL="109728" indent="-45720">
              <a:buFont typeface="Trebuchet MS" panose="020B0603020202020204" pitchFamily="34" charset="0"/>
              <a:buChar char=" "/>
              <a:defRPr sz="1200"/>
            </a:lvl6pPr>
            <a:lvl7pPr marL="109728" indent="-45720">
              <a:buFont typeface="Trebuchet MS" panose="020B0603020202020204" pitchFamily="34" charset="0"/>
              <a:buChar char=" "/>
              <a:defRPr sz="1200"/>
            </a:lvl7pPr>
            <a:lvl8pPr marL="109728" indent="-45720">
              <a:buFont typeface="Trebuchet MS" panose="020B0603020202020204" pitchFamily="34" charset="0"/>
              <a:buChar char=" "/>
              <a:defRPr sz="1200"/>
            </a:lvl8pPr>
            <a:lvl9pPr marL="109728" indent="-45720">
              <a:buFont typeface="Trebuchet MS" panose="020B0603020202020204" pitchFamily="34" charset="0"/>
              <a:buChar char=" "/>
              <a:defRPr sz="1200"/>
            </a:lvl9pPr>
          </a:lstStyle>
          <a:p>
            <a:pPr lvl="0"/>
            <a:r>
              <a:rPr lang="en-US"/>
              <a:t>Mon Year</a:t>
            </a:r>
          </a:p>
          <a:p>
            <a:pPr lvl="1"/>
            <a:r>
              <a:rPr lang="en-US"/>
              <a:t>Add event details here</a:t>
            </a:r>
          </a:p>
        </p:txBody>
      </p:sp>
    </p:spTree>
    <p:extLst>
      <p:ext uri="{BB962C8B-B14F-4D97-AF65-F5344CB8AC3E}">
        <p14:creationId xmlns:p14="http://schemas.microsoft.com/office/powerpoint/2010/main" val="13442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r>
              <a:rPr lang="pt-PT"/>
              <a:t>1º Encontro de Redes Intermunicipais de Bibliotecas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r>
              <a:rPr lang="pt-PT"/>
              <a:t>Seia, 5 de Junho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230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  <p:sldLayoutId id="2147483888" r:id="rId18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C5377E96-690A-4D87-8354-D0FA2B2B6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559" t="7879" b="69238"/>
          <a:stretch/>
        </p:blipFill>
        <p:spPr>
          <a:xfrm>
            <a:off x="0" y="1684421"/>
            <a:ext cx="5903259" cy="255069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CB03C5D-65B3-4BE9-9472-D95EDC833A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99" t="11374" r="58305" b="49025"/>
          <a:stretch/>
        </p:blipFill>
        <p:spPr>
          <a:xfrm>
            <a:off x="5919537" y="1179096"/>
            <a:ext cx="4162926" cy="3320716"/>
          </a:xfrm>
          <a:prstGeom prst="rect">
            <a:avLst/>
          </a:prstGeom>
        </p:spPr>
      </p:pic>
      <p:pic>
        <p:nvPicPr>
          <p:cNvPr id="6" name="Imagem 5" descr="banner_encontr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9702" y="5809128"/>
            <a:ext cx="3532297" cy="10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30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BD938C-3BD9-4FA1-B9B2-7BF706EE9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3306" y="1955287"/>
            <a:ext cx="3227962" cy="3307378"/>
          </a:xfrm>
        </p:spPr>
        <p:txBody>
          <a:bodyPr/>
          <a:lstStyle/>
          <a:p>
            <a:pPr algn="l"/>
            <a:r>
              <a:rPr lang="pt-PT" b="1" i="1" dirty="0" err="1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  <a:t>We</a:t>
            </a:r>
            <a:r>
              <a:rPr lang="pt-PT" b="1" i="1" dirty="0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  <a:t> </a:t>
            </a:r>
            <a:r>
              <a:rPr lang="pt-PT" b="1" i="1" dirty="0" err="1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  <a:t>have</a:t>
            </a:r>
            <a:r>
              <a:rPr lang="pt-PT" b="1" i="1" dirty="0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  <a:t> a </a:t>
            </a:r>
            <a:br>
              <a:rPr lang="pt-PT" b="1" i="1" dirty="0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</a:br>
            <a:r>
              <a:rPr lang="pt-PT" b="1" i="1" dirty="0" err="1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  <a:t>Dream</a:t>
            </a:r>
            <a:endParaRPr lang="pt-PT" b="1" i="1" dirty="0">
              <a:solidFill>
                <a:srgbClr val="FFFFFF"/>
              </a:solidFill>
              <a:effectLst/>
              <a:latin typeface="Bodoni MT" panose="020B0604020202020204" pitchFamily="18" charset="0"/>
            </a:endParaRPr>
          </a:p>
        </p:txBody>
      </p:sp>
      <p:pic>
        <p:nvPicPr>
          <p:cNvPr id="16" name="Martin Luther King Jr. I Have A Dream Speech">
            <a:hlinkClick r:id="" action="ppaction://media"/>
            <a:extLst>
              <a:ext uri="{FF2B5EF4-FFF2-40B4-BE49-F238E27FC236}">
                <a16:creationId xmlns:a16="http://schemas.microsoft.com/office/drawing/2014/main" id="{6C0DD666-3D1C-4B0C-BD38-D3B1B8DB7E1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08175" y="1185863"/>
            <a:ext cx="5956300" cy="4178943"/>
          </a:xfr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D32DB7-7F39-4A21-83D5-09A099CC430F}"/>
              </a:ext>
            </a:extLst>
          </p:cNvPr>
          <p:cNvSpPr txBox="1"/>
          <p:nvPr/>
        </p:nvSpPr>
        <p:spPr>
          <a:xfrm>
            <a:off x="6318969" y="5364806"/>
            <a:ext cx="16449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800" b="1" i="1" dirty="0">
                <a:latin typeface="Bodoni MT" panose="02070603080606020203" pitchFamily="18" charset="0"/>
              </a:rPr>
              <a:t>Fonte: </a:t>
            </a:r>
            <a:r>
              <a:rPr lang="pt-PT" sz="800" b="1" i="1" dirty="0" err="1">
                <a:latin typeface="Bodoni MT" panose="02070603080606020203" pitchFamily="18" charset="0"/>
              </a:rPr>
              <a:t>Youtube</a:t>
            </a:r>
            <a:endParaRPr lang="pt-PT" sz="800" b="1" i="1" dirty="0">
              <a:latin typeface="Bodoni MT" panose="02070603080606020203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7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50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2EB078-0F37-4626-883B-B14ED0A3E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1010" y="2359452"/>
            <a:ext cx="3379177" cy="2139096"/>
          </a:xfrm>
        </p:spPr>
        <p:txBody>
          <a:bodyPr>
            <a:normAutofit/>
          </a:bodyPr>
          <a:lstStyle/>
          <a:p>
            <a:pPr algn="l"/>
            <a:r>
              <a:rPr lang="pt-PT" b="1" i="1" dirty="0">
                <a:solidFill>
                  <a:srgbClr val="FFFFFF"/>
                </a:solidFill>
                <a:effectLst/>
                <a:latin typeface="Bodoni MT" panose="020B0604020202020204" pitchFamily="18" charset="0"/>
              </a:rPr>
              <a:t>Drones que transportam livros</a:t>
            </a:r>
          </a:p>
        </p:txBody>
      </p:sp>
      <p:pic>
        <p:nvPicPr>
          <p:cNvPr id="13" name="Amazon Prime Air’s First Customer Delivery">
            <a:hlinkClick r:id="" action="ppaction://media"/>
            <a:extLst>
              <a:ext uri="{FF2B5EF4-FFF2-40B4-BE49-F238E27FC236}">
                <a16:creationId xmlns:a16="http://schemas.microsoft.com/office/drawing/2014/main" id="{431927C4-515D-4663-833D-BA7A215029B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79588" y="1662113"/>
            <a:ext cx="6281737" cy="3533775"/>
          </a:xfr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65B9D13E-3AE5-44F6-8366-FA9CB41BF3FF}"/>
              </a:ext>
            </a:extLst>
          </p:cNvPr>
          <p:cNvSpPr txBox="1"/>
          <p:nvPr/>
        </p:nvSpPr>
        <p:spPr>
          <a:xfrm>
            <a:off x="6416403" y="5195888"/>
            <a:ext cx="16449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800" b="1" i="1" dirty="0">
                <a:latin typeface="Bodoni MT" panose="02070603080606020203" pitchFamily="18" charset="0"/>
              </a:rPr>
              <a:t>Fonte: Amazon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2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64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0" mute="1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2EB078-0F37-4626-883B-B14ED0A3E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9447" y="2766218"/>
            <a:ext cx="3616569" cy="1977232"/>
          </a:xfrm>
        </p:spPr>
        <p:txBody>
          <a:bodyPr>
            <a:noAutofit/>
          </a:bodyPr>
          <a:lstStyle/>
          <a:p>
            <a:pPr algn="l"/>
            <a:r>
              <a:rPr lang="pt-PT" b="1" i="1" dirty="0">
                <a:solidFill>
                  <a:schemeClr val="tx1"/>
                </a:solidFill>
                <a:effectLst/>
                <a:latin typeface="Bodoni MT" panose="020B0604020202020204" pitchFamily="18" charset="0"/>
              </a:rPr>
              <a:t>Serviço de empréstimo </a:t>
            </a:r>
            <a:br>
              <a:rPr lang="pt-PT" b="1" i="1" dirty="0">
                <a:solidFill>
                  <a:schemeClr val="tx1"/>
                </a:solidFill>
                <a:effectLst/>
                <a:latin typeface="Bodoni MT" panose="020B0604020202020204" pitchFamily="18" charset="0"/>
              </a:rPr>
            </a:br>
            <a:r>
              <a:rPr lang="pt-PT" b="1" i="1" dirty="0">
                <a:solidFill>
                  <a:schemeClr val="tx1"/>
                </a:solidFill>
                <a:effectLst/>
                <a:latin typeface="Bodoni MT" panose="020B0604020202020204" pitchFamily="18" charset="0"/>
              </a:rPr>
              <a:t>em rede</a:t>
            </a:r>
          </a:p>
        </p:txBody>
      </p:sp>
      <p:pic>
        <p:nvPicPr>
          <p:cNvPr id="6" name="MyLibrary Mobile App for Library Users">
            <a:hlinkClick r:id="" action="ppaction://media"/>
            <a:extLst>
              <a:ext uri="{FF2B5EF4-FFF2-40B4-BE49-F238E27FC236}">
                <a16:creationId xmlns:a16="http://schemas.microsoft.com/office/drawing/2014/main" id="{B62CD147-8A8E-4748-95B9-E4BAF59B665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56469" y="1252539"/>
            <a:ext cx="6146671" cy="4178942"/>
          </a:xfr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5DB5E099-E461-4A43-8495-8DFB88AD295A}"/>
              </a:ext>
            </a:extLst>
          </p:cNvPr>
          <p:cNvSpPr txBox="1"/>
          <p:nvPr/>
        </p:nvSpPr>
        <p:spPr>
          <a:xfrm>
            <a:off x="5087378" y="5431481"/>
            <a:ext cx="301576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800" b="1" i="1" dirty="0">
                <a:latin typeface="Bodoni MT" panose="02070603080606020203" pitchFamily="18" charset="0"/>
              </a:rPr>
              <a:t>Fonte: </a:t>
            </a:r>
            <a:r>
              <a:rPr lang="pt-PT" sz="800" b="1" i="1" dirty="0" err="1">
                <a:latin typeface="Bodoni MT" panose="02070603080606020203" pitchFamily="18" charset="0"/>
              </a:rPr>
              <a:t>Innovative</a:t>
            </a:r>
            <a:r>
              <a:rPr lang="pt-PT" sz="800" b="1" i="1" dirty="0">
                <a:latin typeface="Bodoni MT" panose="02070603080606020203" pitchFamily="18" charset="0"/>
              </a:rPr>
              <a:t> Interfaces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1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6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2EB078-0F37-4626-883B-B14ED0A3E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162" y="0"/>
            <a:ext cx="4447657" cy="970450"/>
          </a:xfrm>
        </p:spPr>
        <p:txBody>
          <a:bodyPr/>
          <a:lstStyle/>
          <a:p>
            <a:pPr algn="ctr"/>
            <a:r>
              <a:rPr lang="pt-PT" b="1" i="1" dirty="0">
                <a:solidFill>
                  <a:schemeClr val="tx1"/>
                </a:solidFill>
                <a:effectLst/>
                <a:latin typeface="Bodoni MT" pitchFamily="18" charset="0"/>
              </a:rPr>
              <a:t>Outros “sonhos”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6C56DDC-24AB-4702-B1B1-01B6B5192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168" y="1853185"/>
            <a:ext cx="10353762" cy="4058751"/>
          </a:xfrm>
        </p:spPr>
        <p:txBody>
          <a:bodyPr>
            <a:normAutofit fontScale="92500" lnSpcReduction="20000"/>
          </a:bodyPr>
          <a:lstStyle/>
          <a:p>
            <a:pPr marL="715963" indent="-354013"/>
            <a:r>
              <a:rPr lang="pt-PT" sz="26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Partilha efectiva de recursos e serviços</a:t>
            </a:r>
          </a:p>
          <a:p>
            <a:endParaRPr lang="pt-PT" sz="26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pPr marL="982663" indent="-266700"/>
            <a:r>
              <a:rPr lang="pt-PT" sz="26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Procedimentos comuns</a:t>
            </a:r>
          </a:p>
          <a:p>
            <a:endParaRPr lang="pt-PT" sz="26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pPr marL="1439863" indent="-360363"/>
            <a:r>
              <a:rPr lang="pt-PT" sz="26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Formação certificada</a:t>
            </a:r>
          </a:p>
          <a:p>
            <a:endParaRPr lang="pt-PT" sz="26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pPr marL="1701800" indent="-261938"/>
            <a:r>
              <a:rPr lang="pt-PT" sz="26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Agenda de eventos / actividades</a:t>
            </a:r>
          </a:p>
          <a:p>
            <a:endParaRPr lang="pt-PT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pPr marL="2149475" indent="-360363"/>
            <a:r>
              <a:rPr lang="pt-PT" sz="32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Catálogo colectivo</a:t>
            </a:r>
          </a:p>
          <a:p>
            <a:endParaRPr lang="pt-PT" i="1" dirty="0">
              <a:latin typeface="Bodoni MT" pitchFamily="18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58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>
            <a:extLst>
              <a:ext uri="{FF2B5EF4-FFF2-40B4-BE49-F238E27FC236}">
                <a16:creationId xmlns:a16="http://schemas.microsoft.com/office/drawing/2014/main" id="{16F20245-4E8C-4BF3-9FC8-198584F895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215" y="168441"/>
            <a:ext cx="4587337" cy="6488863"/>
          </a:xfr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/>
          <a:srcRect l="21492" t="14432" r="42859" b="4466"/>
          <a:stretch/>
        </p:blipFill>
        <p:spPr>
          <a:xfrm>
            <a:off x="6124079" y="118872"/>
            <a:ext cx="4633318" cy="658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80162" y="-21279"/>
            <a:ext cx="4743450" cy="970450"/>
          </a:xfrm>
        </p:spPr>
        <p:txBody>
          <a:bodyPr/>
          <a:lstStyle/>
          <a:p>
            <a:r>
              <a:rPr lang="pt-PT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Catálogo </a:t>
            </a:r>
            <a:r>
              <a:rPr lang="pt-PT" b="1" i="1" dirty="0" err="1" smtClean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Colectivo</a:t>
            </a:r>
            <a:endParaRPr lang="pt-PT" b="1" i="1" dirty="0">
              <a:solidFill>
                <a:schemeClr val="tx1"/>
              </a:solidFill>
              <a:effectLst/>
              <a:latin typeface="Bodoni MT" panose="02070603080606020203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-27296" y="6108121"/>
            <a:ext cx="301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>
                <a:latin typeface="Bodoni MT" panose="02070603080606020203" pitchFamily="18" charset="0"/>
              </a:rPr>
              <a:t>http://ribbse.ubi.pt/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  <p:grpSp>
        <p:nvGrpSpPr>
          <p:cNvPr id="9" name="Grupo 8"/>
          <p:cNvGrpSpPr>
            <a:grpSpLocks noChangeAspect="1"/>
          </p:cNvGrpSpPr>
          <p:nvPr/>
        </p:nvGrpSpPr>
        <p:grpSpPr>
          <a:xfrm>
            <a:off x="3067635" y="970450"/>
            <a:ext cx="7257465" cy="5509312"/>
            <a:chOff x="762000" y="-1219201"/>
            <a:chExt cx="10439400" cy="7924801"/>
          </a:xfrm>
        </p:grpSpPr>
        <p:pic>
          <p:nvPicPr>
            <p:cNvPr id="3" name="Imagem 2"/>
            <p:cNvPicPr>
              <a:picLocks noChangeAspect="1"/>
            </p:cNvPicPr>
            <p:nvPr/>
          </p:nvPicPr>
          <p:blipFill rotWithShape="1">
            <a:blip r:embed="rId4"/>
            <a:srcRect l="11427" t="7880" r="12739" b="40342"/>
            <a:stretch/>
          </p:blipFill>
          <p:spPr>
            <a:xfrm>
              <a:off x="800100" y="-1219201"/>
              <a:ext cx="10401300" cy="4438651"/>
            </a:xfrm>
            <a:prstGeom prst="rect">
              <a:avLst/>
            </a:prstGeom>
          </p:spPr>
        </p:pic>
        <p:pic>
          <p:nvPicPr>
            <p:cNvPr id="7" name="Imagem 6"/>
            <p:cNvPicPr>
              <a:picLocks noChangeAspect="1"/>
            </p:cNvPicPr>
            <p:nvPr/>
          </p:nvPicPr>
          <p:blipFill rotWithShape="1">
            <a:blip r:embed="rId5"/>
            <a:srcRect l="11111" t="48000" r="12778" b="11778"/>
            <a:stretch/>
          </p:blipFill>
          <p:spPr>
            <a:xfrm>
              <a:off x="762000" y="3257550"/>
              <a:ext cx="10439400" cy="3448050"/>
            </a:xfrm>
            <a:prstGeom prst="rect">
              <a:avLst/>
            </a:prstGeom>
          </p:spPr>
        </p:pic>
      </p:grpSp>
      <p:cxnSp>
        <p:nvCxnSpPr>
          <p:cNvPr id="10" name="Conexão reta 9"/>
          <p:cNvCxnSpPr/>
          <p:nvPr/>
        </p:nvCxnSpPr>
        <p:spPr>
          <a:xfrm flipV="1">
            <a:off x="5985510" y="3580159"/>
            <a:ext cx="28085" cy="313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xão reta 13"/>
          <p:cNvCxnSpPr/>
          <p:nvPr/>
        </p:nvCxnSpPr>
        <p:spPr>
          <a:xfrm flipV="1">
            <a:off x="9065059" y="1924187"/>
            <a:ext cx="3289" cy="9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Marcador de Posição de Conteúdo 19">
            <a:extLst>
              <a:ext uri="{FF2B5EF4-FFF2-40B4-BE49-F238E27FC236}">
                <a16:creationId xmlns:a16="http://schemas.microsoft.com/office/drawing/2014/main" id="{9AC07C9A-E04E-414E-BF13-BF27FA38DA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96" t="13137" r="13946" b="16893"/>
          <a:stretch/>
        </p:blipFill>
        <p:spPr>
          <a:xfrm>
            <a:off x="3619562" y="285836"/>
            <a:ext cx="4658213" cy="61920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</p:pic>
      <p:sp>
        <p:nvSpPr>
          <p:cNvPr id="59" name="CaixaDeTexto 58">
            <a:extLst>
              <a:ext uri="{FF2B5EF4-FFF2-40B4-BE49-F238E27FC236}">
                <a16:creationId xmlns:a16="http://schemas.microsoft.com/office/drawing/2014/main" id="{535B7BEB-2414-4033-88D2-F205F74190D6}"/>
              </a:ext>
            </a:extLst>
          </p:cNvPr>
          <p:cNvSpPr txBox="1"/>
          <p:nvPr/>
        </p:nvSpPr>
        <p:spPr>
          <a:xfrm>
            <a:off x="5121988" y="6059777"/>
            <a:ext cx="2619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Eugénio de Andrade - Fundão</a:t>
            </a:r>
          </a:p>
        </p:txBody>
      </p:sp>
      <p:sp>
        <p:nvSpPr>
          <p:cNvPr id="60" name="CaixaDeTexto 59">
            <a:extLst>
              <a:ext uri="{FF2B5EF4-FFF2-40B4-BE49-F238E27FC236}">
                <a16:creationId xmlns:a16="http://schemas.microsoft.com/office/drawing/2014/main" id="{2171E2CB-5785-4F5A-9D15-F5E8AE05B473}"/>
              </a:ext>
            </a:extLst>
          </p:cNvPr>
          <p:cNvSpPr txBox="1"/>
          <p:nvPr/>
        </p:nvSpPr>
        <p:spPr>
          <a:xfrm>
            <a:off x="1631942" y="5147597"/>
            <a:ext cx="32146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Universidade da Beira Interior</a:t>
            </a:r>
          </a:p>
        </p:txBody>
      </p:sp>
      <p:sp>
        <p:nvSpPr>
          <p:cNvPr id="61" name="CaixaDeTexto 60">
            <a:extLst>
              <a:ext uri="{FF2B5EF4-FFF2-40B4-BE49-F238E27FC236}">
                <a16:creationId xmlns:a16="http://schemas.microsoft.com/office/drawing/2014/main" id="{B1454610-A76A-4573-8FFC-AA80947ADA4C}"/>
              </a:ext>
            </a:extLst>
          </p:cNvPr>
          <p:cNvSpPr txBox="1"/>
          <p:nvPr/>
        </p:nvSpPr>
        <p:spPr>
          <a:xfrm>
            <a:off x="5116951" y="5224729"/>
            <a:ext cx="2619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da Covilhã</a:t>
            </a:r>
          </a:p>
        </p:txBody>
      </p:sp>
      <p:sp>
        <p:nvSpPr>
          <p:cNvPr id="62" name="CaixaDeTexto 61">
            <a:extLst>
              <a:ext uri="{FF2B5EF4-FFF2-40B4-BE49-F238E27FC236}">
                <a16:creationId xmlns:a16="http://schemas.microsoft.com/office/drawing/2014/main" id="{AA1ECEC8-2298-4F5A-BECE-2A74899A896B}"/>
              </a:ext>
            </a:extLst>
          </p:cNvPr>
          <p:cNvSpPr txBox="1"/>
          <p:nvPr/>
        </p:nvSpPr>
        <p:spPr>
          <a:xfrm>
            <a:off x="7471251" y="4387121"/>
            <a:ext cx="2619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do Sabugal</a:t>
            </a:r>
          </a:p>
        </p:txBody>
      </p:sp>
      <p:sp>
        <p:nvSpPr>
          <p:cNvPr id="63" name="CaixaDeTexto 62">
            <a:extLst>
              <a:ext uri="{FF2B5EF4-FFF2-40B4-BE49-F238E27FC236}">
                <a16:creationId xmlns:a16="http://schemas.microsoft.com/office/drawing/2014/main" id="{652BF543-B959-4201-AC48-29F101554849}"/>
              </a:ext>
            </a:extLst>
          </p:cNvPr>
          <p:cNvSpPr txBox="1"/>
          <p:nvPr/>
        </p:nvSpPr>
        <p:spPr>
          <a:xfrm>
            <a:off x="5881388" y="4720064"/>
            <a:ext cx="2619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Belmonte</a:t>
            </a:r>
          </a:p>
        </p:txBody>
      </p:sp>
      <p:sp>
        <p:nvSpPr>
          <p:cNvPr id="64" name="CaixaDeTexto 63">
            <a:extLst>
              <a:ext uri="{FF2B5EF4-FFF2-40B4-BE49-F238E27FC236}">
                <a16:creationId xmlns:a16="http://schemas.microsoft.com/office/drawing/2014/main" id="{2AF2E2FC-0D7B-4845-9D1F-D757327748F1}"/>
              </a:ext>
            </a:extLst>
          </p:cNvPr>
          <p:cNvSpPr txBox="1"/>
          <p:nvPr/>
        </p:nvSpPr>
        <p:spPr>
          <a:xfrm>
            <a:off x="4630402" y="3840011"/>
            <a:ext cx="2619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Manteigas</a:t>
            </a:r>
          </a:p>
        </p:txBody>
      </p:sp>
      <p:sp>
        <p:nvSpPr>
          <p:cNvPr id="65" name="CaixaDeTexto 64">
            <a:extLst>
              <a:ext uri="{FF2B5EF4-FFF2-40B4-BE49-F238E27FC236}">
                <a16:creationId xmlns:a16="http://schemas.microsoft.com/office/drawing/2014/main" id="{F0D7F4A2-4062-4F43-AC1A-F019B4B19FD0}"/>
              </a:ext>
            </a:extLst>
          </p:cNvPr>
          <p:cNvSpPr txBox="1"/>
          <p:nvPr/>
        </p:nvSpPr>
        <p:spPr>
          <a:xfrm>
            <a:off x="1501153" y="4136609"/>
            <a:ext cx="26363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Seia</a:t>
            </a:r>
          </a:p>
        </p:txBody>
      </p:sp>
      <p:sp>
        <p:nvSpPr>
          <p:cNvPr id="66" name="CaixaDeTexto 65">
            <a:extLst>
              <a:ext uri="{FF2B5EF4-FFF2-40B4-BE49-F238E27FC236}">
                <a16:creationId xmlns:a16="http://schemas.microsoft.com/office/drawing/2014/main" id="{8F26CEAF-C5C8-441D-93D0-427705272749}"/>
              </a:ext>
            </a:extLst>
          </p:cNvPr>
          <p:cNvSpPr txBox="1"/>
          <p:nvPr/>
        </p:nvSpPr>
        <p:spPr>
          <a:xfrm>
            <a:off x="649932" y="3630173"/>
            <a:ext cx="38251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400" i="1" dirty="0">
                <a:latin typeface="Bodoni MT" pitchFamily="18" charset="0"/>
              </a:rPr>
              <a:t>Biblioteca Municipal Vergílio Ferreira – Gouveia</a:t>
            </a:r>
          </a:p>
        </p:txBody>
      </p:sp>
      <p:sp>
        <p:nvSpPr>
          <p:cNvPr id="67" name="CaixaDeTexto 66">
            <a:extLst>
              <a:ext uri="{FF2B5EF4-FFF2-40B4-BE49-F238E27FC236}">
                <a16:creationId xmlns:a16="http://schemas.microsoft.com/office/drawing/2014/main" id="{CAB9559D-D027-4337-B37F-5CF1486F6D2F}"/>
              </a:ext>
            </a:extLst>
          </p:cNvPr>
          <p:cNvSpPr txBox="1"/>
          <p:nvPr/>
        </p:nvSpPr>
        <p:spPr>
          <a:xfrm>
            <a:off x="1207698" y="2654112"/>
            <a:ext cx="34740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400" i="1" dirty="0">
                <a:latin typeface="Bodoni MT" pitchFamily="18" charset="0"/>
              </a:rPr>
              <a:t>Biblioteca Municipal de </a:t>
            </a:r>
            <a:r>
              <a:rPr lang="pt-PT" sz="1400" i="1" dirty="0" smtClean="0">
                <a:latin typeface="Bodoni MT" pitchFamily="18" charset="0"/>
              </a:rPr>
              <a:t>Fornos de </a:t>
            </a:r>
            <a:r>
              <a:rPr lang="pt-PT" sz="1400" i="1" dirty="0">
                <a:latin typeface="Bodoni MT" pitchFamily="18" charset="0"/>
              </a:rPr>
              <a:t>Algodres</a:t>
            </a:r>
          </a:p>
        </p:txBody>
      </p:sp>
      <p:sp>
        <p:nvSpPr>
          <p:cNvPr id="68" name="CaixaDeTexto 67">
            <a:extLst>
              <a:ext uri="{FF2B5EF4-FFF2-40B4-BE49-F238E27FC236}">
                <a16:creationId xmlns:a16="http://schemas.microsoft.com/office/drawing/2014/main" id="{84B13C56-27F6-4AC0-836B-C49589DEF193}"/>
              </a:ext>
            </a:extLst>
          </p:cNvPr>
          <p:cNvSpPr txBox="1"/>
          <p:nvPr/>
        </p:nvSpPr>
        <p:spPr>
          <a:xfrm>
            <a:off x="5594561" y="2421958"/>
            <a:ext cx="2021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</a:t>
            </a:r>
          </a:p>
          <a:p>
            <a:r>
              <a:rPr lang="pt-PT" sz="1400" i="1" dirty="0">
                <a:latin typeface="Bodoni MT" pitchFamily="18" charset="0"/>
              </a:rPr>
              <a:t>Celorico da Beira</a:t>
            </a:r>
          </a:p>
        </p:txBody>
      </p:sp>
      <p:sp>
        <p:nvSpPr>
          <p:cNvPr id="69" name="CaixaDeTexto 68">
            <a:extLst>
              <a:ext uri="{FF2B5EF4-FFF2-40B4-BE49-F238E27FC236}">
                <a16:creationId xmlns:a16="http://schemas.microsoft.com/office/drawing/2014/main" id="{50809546-E8B4-43AB-8931-601FBB4D0800}"/>
              </a:ext>
            </a:extLst>
          </p:cNvPr>
          <p:cNvSpPr txBox="1"/>
          <p:nvPr/>
        </p:nvSpPr>
        <p:spPr>
          <a:xfrm>
            <a:off x="6605107" y="3492200"/>
            <a:ext cx="43056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Eduardo Lourenço – Guarda</a:t>
            </a:r>
          </a:p>
        </p:txBody>
      </p:sp>
      <p:sp>
        <p:nvSpPr>
          <p:cNvPr id="70" name="CaixaDeTexto 69">
            <a:extLst>
              <a:ext uri="{FF2B5EF4-FFF2-40B4-BE49-F238E27FC236}">
                <a16:creationId xmlns:a16="http://schemas.microsoft.com/office/drawing/2014/main" id="{6A44ACAB-77F1-4F79-9138-E49F59A6AC59}"/>
              </a:ext>
            </a:extLst>
          </p:cNvPr>
          <p:cNvSpPr txBox="1"/>
          <p:nvPr/>
        </p:nvSpPr>
        <p:spPr>
          <a:xfrm>
            <a:off x="6153637" y="3095032"/>
            <a:ext cx="35642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do </a:t>
            </a:r>
            <a:r>
              <a:rPr lang="pt-PT" sz="1400" i="1" dirty="0" smtClean="0">
                <a:latin typeface="Bodoni MT" pitchFamily="18" charset="0"/>
              </a:rPr>
              <a:t>Instituto Politécnico </a:t>
            </a:r>
            <a:r>
              <a:rPr lang="pt-PT" sz="1400" i="1" dirty="0">
                <a:latin typeface="Bodoni MT" pitchFamily="18" charset="0"/>
              </a:rPr>
              <a:t>da Guarda</a:t>
            </a:r>
          </a:p>
        </p:txBody>
      </p:sp>
      <p:sp>
        <p:nvSpPr>
          <p:cNvPr id="71" name="CaixaDeTexto 70">
            <a:extLst>
              <a:ext uri="{FF2B5EF4-FFF2-40B4-BE49-F238E27FC236}">
                <a16:creationId xmlns:a16="http://schemas.microsoft.com/office/drawing/2014/main" id="{F8F5DE55-D394-4C20-AE62-A94EA073DECA}"/>
              </a:ext>
            </a:extLst>
          </p:cNvPr>
          <p:cNvSpPr txBox="1"/>
          <p:nvPr/>
        </p:nvSpPr>
        <p:spPr>
          <a:xfrm>
            <a:off x="7872251" y="2555159"/>
            <a:ext cx="3882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Natércia Ruivo - Almeida</a:t>
            </a:r>
          </a:p>
        </p:txBody>
      </p:sp>
      <p:sp>
        <p:nvSpPr>
          <p:cNvPr id="72" name="CaixaDeTexto 71">
            <a:extLst>
              <a:ext uri="{FF2B5EF4-FFF2-40B4-BE49-F238E27FC236}">
                <a16:creationId xmlns:a16="http://schemas.microsoft.com/office/drawing/2014/main" id="{B8E2C2A2-DF37-4F38-A6F5-38E91F8F1DBF}"/>
              </a:ext>
            </a:extLst>
          </p:cNvPr>
          <p:cNvSpPr txBox="1"/>
          <p:nvPr/>
        </p:nvSpPr>
        <p:spPr>
          <a:xfrm>
            <a:off x="7333989" y="1691623"/>
            <a:ext cx="2479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Pinhel</a:t>
            </a:r>
          </a:p>
        </p:txBody>
      </p:sp>
      <p:sp>
        <p:nvSpPr>
          <p:cNvPr id="73" name="CaixaDeTexto 72">
            <a:extLst>
              <a:ext uri="{FF2B5EF4-FFF2-40B4-BE49-F238E27FC236}">
                <a16:creationId xmlns:a16="http://schemas.microsoft.com/office/drawing/2014/main" id="{12742387-01CD-4D9B-BC8D-5A4FBD1BE4E3}"/>
              </a:ext>
            </a:extLst>
          </p:cNvPr>
          <p:cNvSpPr txBox="1"/>
          <p:nvPr/>
        </p:nvSpPr>
        <p:spPr>
          <a:xfrm>
            <a:off x="7821726" y="849657"/>
            <a:ext cx="3983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Figueira de Castelo Rodrigo</a:t>
            </a:r>
          </a:p>
        </p:txBody>
      </p:sp>
      <p:sp>
        <p:nvSpPr>
          <p:cNvPr id="74" name="CaixaDeTexto 73">
            <a:extLst>
              <a:ext uri="{FF2B5EF4-FFF2-40B4-BE49-F238E27FC236}">
                <a16:creationId xmlns:a16="http://schemas.microsoft.com/office/drawing/2014/main" id="{F06DE542-AF4D-4CFC-A76A-C7F5B738B9C7}"/>
              </a:ext>
            </a:extLst>
          </p:cNvPr>
          <p:cNvSpPr txBox="1"/>
          <p:nvPr/>
        </p:nvSpPr>
        <p:spPr>
          <a:xfrm>
            <a:off x="3222670" y="1618106"/>
            <a:ext cx="2786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Trancoso</a:t>
            </a:r>
          </a:p>
        </p:txBody>
      </p:sp>
      <p:sp>
        <p:nvSpPr>
          <p:cNvPr id="75" name="CaixaDeTexto 74">
            <a:extLst>
              <a:ext uri="{FF2B5EF4-FFF2-40B4-BE49-F238E27FC236}">
                <a16:creationId xmlns:a16="http://schemas.microsoft.com/office/drawing/2014/main" id="{3F043154-2385-4CE0-939A-FFD269D1F75C}"/>
              </a:ext>
            </a:extLst>
          </p:cNvPr>
          <p:cNvSpPr txBox="1"/>
          <p:nvPr/>
        </p:nvSpPr>
        <p:spPr>
          <a:xfrm>
            <a:off x="3838971" y="428211"/>
            <a:ext cx="25925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i="1" dirty="0">
                <a:latin typeface="Bodoni MT" pitchFamily="18" charset="0"/>
              </a:rPr>
              <a:t>Biblioteca Municipal de Mêda</a:t>
            </a:r>
          </a:p>
        </p:txBody>
      </p:sp>
      <p:pic>
        <p:nvPicPr>
          <p:cNvPr id="76" name="Imagem 75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5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127" y="0"/>
            <a:ext cx="5314950" cy="1059201"/>
          </a:xfrm>
          <a:noFill/>
        </p:spPr>
        <p:txBody>
          <a:bodyPr/>
          <a:lstStyle/>
          <a:p>
            <a:pPr algn="ctr"/>
            <a:r>
              <a:rPr lang="en-US" b="1" i="1" dirty="0">
                <a:solidFill>
                  <a:schemeClr val="tx1"/>
                </a:solidFill>
                <a:effectLst/>
                <a:latin typeface="Bodoni MT" pitchFamily="18" charset="0"/>
              </a:rPr>
              <a:t>Caminho </a:t>
            </a:r>
            <a:r>
              <a:rPr lang="pt-PT" b="1" i="1" dirty="0">
                <a:solidFill>
                  <a:schemeClr val="tx1"/>
                </a:solidFill>
                <a:effectLst/>
                <a:latin typeface="Bodoni MT" pitchFamily="18" charset="0"/>
              </a:rPr>
              <a:t>Percorrido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761134" y="6014915"/>
            <a:ext cx="980414" cy="365760"/>
          </a:xfrm>
        </p:spPr>
        <p:txBody>
          <a:bodyPr/>
          <a:lstStyle/>
          <a:p>
            <a:r>
              <a:rPr lang="en-US" sz="2400" i="1" dirty="0">
                <a:solidFill>
                  <a:schemeClr val="tx1"/>
                </a:solidFill>
                <a:latin typeface="Bodoni MT" panose="02070603080606020203" pitchFamily="18" charset="0"/>
              </a:rPr>
              <a:t>2016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837595" y="5537699"/>
            <a:ext cx="980414" cy="365760"/>
          </a:xfrm>
        </p:spPr>
        <p:txBody>
          <a:bodyPr/>
          <a:lstStyle/>
          <a:p>
            <a:r>
              <a:rPr lang="en-US" sz="2400" i="1" dirty="0">
                <a:solidFill>
                  <a:schemeClr val="tx1"/>
                </a:solidFill>
                <a:latin typeface="Bodoni MT" panose="02070603080606020203" pitchFamily="18" charset="0"/>
              </a:rPr>
              <a:t>2017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9"/>
          </p:nvPr>
        </p:nvSpPr>
        <p:spPr>
          <a:xfrm>
            <a:off x="813694" y="3661974"/>
            <a:ext cx="2176931" cy="2290486"/>
          </a:xfrm>
        </p:spPr>
        <p:txBody>
          <a:bodyPr/>
          <a:lstStyle/>
          <a:p>
            <a:r>
              <a:rPr lang="en-US" sz="2000" dirty="0"/>
              <a:t> </a:t>
            </a:r>
          </a:p>
          <a:p>
            <a:pPr lvl="1"/>
            <a:r>
              <a:rPr lang="en-US" sz="2000" b="1" i="1" dirty="0">
                <a:solidFill>
                  <a:srgbClr val="FFFFFF"/>
                </a:solidFill>
                <a:latin typeface="Bodoni MT" pitchFamily="18" charset="0"/>
              </a:rPr>
              <a:t>Seia</a:t>
            </a:r>
            <a:endParaRPr lang="en-US" sz="1600" b="1" i="1" dirty="0">
              <a:solidFill>
                <a:srgbClr val="FFFFFF"/>
              </a:solidFill>
              <a:latin typeface="Bodoni MT" pitchFamily="18" charset="0"/>
            </a:endParaRPr>
          </a:p>
        </p:txBody>
      </p:sp>
      <p:cxnSp>
        <p:nvCxnSpPr>
          <p:cNvPr id="15" name="Conexão reta 14">
            <a:extLst>
              <a:ext uri="{FF2B5EF4-FFF2-40B4-BE49-F238E27FC236}">
                <a16:creationId xmlns:a16="http://schemas.microsoft.com/office/drawing/2014/main" id="{64FE2F85-6F0B-4105-B592-4C2F47C27B33}"/>
              </a:ext>
            </a:extLst>
          </p:cNvPr>
          <p:cNvCxnSpPr/>
          <p:nvPr/>
        </p:nvCxnSpPr>
        <p:spPr>
          <a:xfrm>
            <a:off x="843794" y="5944222"/>
            <a:ext cx="101822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m 7">
            <a:extLst>
              <a:ext uri="{FF2B5EF4-FFF2-40B4-BE49-F238E27FC236}">
                <a16:creationId xmlns:a16="http://schemas.microsoft.com/office/drawing/2014/main" id="{6C89796F-FB8E-4738-ABCE-D11D2E6E1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773" y="2994381"/>
            <a:ext cx="2054305" cy="2969009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BDDFB76F-9774-4261-BC87-BA5B734224DD}"/>
              </a:ext>
            </a:extLst>
          </p:cNvPr>
          <p:cNvSpPr txBox="1"/>
          <p:nvPr/>
        </p:nvSpPr>
        <p:spPr>
          <a:xfrm>
            <a:off x="5278505" y="3851766"/>
            <a:ext cx="1003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1" dirty="0">
                <a:solidFill>
                  <a:srgbClr val="FFFFFF"/>
                </a:solidFill>
                <a:latin typeface="Bodoni MT" pitchFamily="18" charset="0"/>
              </a:rPr>
              <a:t>Fundão</a:t>
            </a:r>
            <a:endParaRPr lang="pt-PT" sz="1400" b="1" i="1" dirty="0">
              <a:solidFill>
                <a:srgbClr val="FFFFFF"/>
              </a:solidFill>
              <a:latin typeface="Bodoni MT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08C21F3-147E-45A1-8946-AFD0C83C4D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7015" y="2299376"/>
            <a:ext cx="1960787" cy="3664014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1E768AC-7A3F-44AC-8343-9DB31C1C6456}"/>
              </a:ext>
            </a:extLst>
          </p:cNvPr>
          <p:cNvSpPr txBox="1"/>
          <p:nvPr/>
        </p:nvSpPr>
        <p:spPr>
          <a:xfrm>
            <a:off x="9410047" y="2424144"/>
            <a:ext cx="1075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>
                <a:solidFill>
                  <a:schemeClr val="bg1"/>
                </a:solidFill>
              </a:rPr>
              <a:t>Julho</a:t>
            </a:r>
            <a:endParaRPr lang="pt-PT" b="1" dirty="0">
              <a:solidFill>
                <a:schemeClr val="bg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886726" y="3777759"/>
            <a:ext cx="10108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b="1" dirty="0" smtClean="0">
                <a:solidFill>
                  <a:schemeClr val="bg1"/>
                </a:solidFill>
              </a:rPr>
              <a:t>Janeiro</a:t>
            </a:r>
            <a:endParaRPr lang="pt-PT" sz="2000" b="1" dirty="0">
              <a:solidFill>
                <a:schemeClr val="bg1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5160167" y="3093061"/>
            <a:ext cx="9204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000" b="1" dirty="0" smtClean="0">
                <a:solidFill>
                  <a:schemeClr val="bg1"/>
                </a:solidFill>
              </a:rPr>
              <a:t>Março</a:t>
            </a:r>
            <a:endParaRPr lang="pt-PT" sz="2000" b="1" dirty="0">
              <a:solidFill>
                <a:schemeClr val="bg1"/>
              </a:solidFill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BDDFB76F-9774-4261-BC87-BA5B734224DD}"/>
              </a:ext>
            </a:extLst>
          </p:cNvPr>
          <p:cNvSpPr txBox="1"/>
          <p:nvPr/>
        </p:nvSpPr>
        <p:spPr>
          <a:xfrm>
            <a:off x="5578884" y="4249100"/>
            <a:ext cx="1564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1" dirty="0" smtClean="0">
                <a:solidFill>
                  <a:srgbClr val="FFC000"/>
                </a:solidFill>
                <a:latin typeface="Bodoni MT" pitchFamily="18" charset="0"/>
              </a:rPr>
              <a:t>UBI  IPG</a:t>
            </a:r>
            <a:endParaRPr lang="pt-PT" sz="1400" b="1" i="1" dirty="0">
              <a:solidFill>
                <a:srgbClr val="FFC000"/>
              </a:solidFill>
              <a:latin typeface="Bodoni MT" pitchFamily="18" charset="0"/>
            </a:endParaRP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4F353B73-2E2F-4538-BAF9-53D620E7A770}"/>
              </a:ext>
            </a:extLst>
          </p:cNvPr>
          <p:cNvSpPr txBox="1"/>
          <p:nvPr/>
        </p:nvSpPr>
        <p:spPr>
          <a:xfrm>
            <a:off x="9489505" y="3123839"/>
            <a:ext cx="1121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1" dirty="0">
                <a:solidFill>
                  <a:srgbClr val="FFFFFF"/>
                </a:solidFill>
                <a:latin typeface="Bodoni MT" pitchFamily="18" charset="0"/>
              </a:rPr>
              <a:t>Covilhã</a:t>
            </a:r>
            <a:endParaRPr lang="pt-PT" sz="1400" b="1" i="1" dirty="0">
              <a:solidFill>
                <a:srgbClr val="FFFFFF"/>
              </a:solidFill>
              <a:latin typeface="Bodoni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1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C7105C-2BE2-4677-AE30-DA3F78AC2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162" y="0"/>
            <a:ext cx="6714607" cy="970450"/>
          </a:xfrm>
        </p:spPr>
        <p:txBody>
          <a:bodyPr>
            <a:normAutofit/>
          </a:bodyPr>
          <a:lstStyle/>
          <a:p>
            <a:pPr algn="ctr"/>
            <a:r>
              <a:rPr lang="pt-PT" sz="4000" b="1" i="1" dirty="0">
                <a:solidFill>
                  <a:schemeClr val="tx1"/>
                </a:solidFill>
                <a:effectLst/>
                <a:latin typeface="Bodoni MT" panose="020B0604020202020204" pitchFamily="18" charset="0"/>
              </a:rPr>
              <a:t>Grupos de Trabalho (G.T.)</a:t>
            </a:r>
          </a:p>
        </p:txBody>
      </p:sp>
      <p:sp>
        <p:nvSpPr>
          <p:cNvPr id="10" name="Marcador de Posição de Conteúdo 9">
            <a:extLst>
              <a:ext uri="{FF2B5EF4-FFF2-40B4-BE49-F238E27FC236}">
                <a16:creationId xmlns:a16="http://schemas.microsoft.com/office/drawing/2014/main" id="{57557B46-2D9D-47B4-AA05-414DC6A27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127" y="1613857"/>
            <a:ext cx="10515600" cy="4700881"/>
          </a:xfrm>
        </p:spPr>
        <p:txBody>
          <a:bodyPr>
            <a:noAutofit/>
          </a:bodyPr>
          <a:lstStyle/>
          <a:p>
            <a:r>
              <a:rPr lang="pt-PT" sz="24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G.T. Animação</a:t>
            </a:r>
          </a:p>
          <a:p>
            <a:endParaRPr lang="pt-PT" sz="24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r>
              <a:rPr lang="pt-PT" sz="24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G.T. Regulamentos</a:t>
            </a:r>
          </a:p>
          <a:p>
            <a:endParaRPr lang="pt-PT" sz="24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r>
              <a:rPr lang="pt-PT" sz="24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G.T. Informática</a:t>
            </a:r>
          </a:p>
          <a:p>
            <a:endParaRPr lang="pt-PT" sz="24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r>
              <a:rPr lang="pt-PT" sz="24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G.T. Formação</a:t>
            </a:r>
          </a:p>
          <a:p>
            <a:endParaRPr lang="pt-PT" sz="2400" b="1" i="1" dirty="0">
              <a:solidFill>
                <a:schemeClr val="tx1"/>
              </a:solidFill>
              <a:effectLst/>
              <a:latin typeface="Bodoni MT" pitchFamily="18" charset="0"/>
            </a:endParaRPr>
          </a:p>
          <a:p>
            <a:r>
              <a:rPr lang="pt-PT" sz="2400" b="1" i="1" dirty="0">
                <a:solidFill>
                  <a:schemeClr val="tx1"/>
                </a:solidFill>
                <a:effectLst/>
                <a:latin typeface="Bodoni MT" pitchFamily="18" charset="0"/>
              </a:rPr>
              <a:t>G.T. Tratamento técnico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2EDD99C5-F83E-4A86-A928-2D3128A14BFF}"/>
              </a:ext>
            </a:extLst>
          </p:cNvPr>
          <p:cNvSpPr/>
          <p:nvPr/>
        </p:nvSpPr>
        <p:spPr>
          <a:xfrm>
            <a:off x="9246874" y="5920518"/>
            <a:ext cx="294512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PT" sz="800" dirty="0"/>
              <a:t>Fonte: http://www.dangerousroads.org/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3334782-06E0-489D-914E-9172BB64E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465" y="1816821"/>
            <a:ext cx="7325803" cy="406989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96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2017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29"/>
          </p:nvPr>
        </p:nvSpPr>
        <p:spPr>
          <a:xfrm>
            <a:off x="813695" y="3661974"/>
            <a:ext cx="1325880" cy="2290486"/>
          </a:xfrm>
        </p:spPr>
        <p:txBody>
          <a:bodyPr/>
          <a:lstStyle/>
          <a:p>
            <a:r>
              <a:rPr lang="en-US" sz="1600" dirty="0"/>
              <a:t> Janeiro</a:t>
            </a:r>
            <a:endParaRPr lang="en-US" dirty="0"/>
          </a:p>
          <a:p>
            <a:pPr lvl="1"/>
            <a:r>
              <a:rPr lang="en-US" sz="1600" b="1" i="1" dirty="0">
                <a:solidFill>
                  <a:srgbClr val="FFFFFF"/>
                </a:solidFill>
                <a:latin typeface="Bodoni MT" pitchFamily="18" charset="0"/>
              </a:rPr>
              <a:t>Fundão</a:t>
            </a:r>
            <a:endParaRPr lang="en-US" b="1" i="1" dirty="0">
              <a:solidFill>
                <a:srgbClr val="FFFFFF"/>
              </a:solidFill>
              <a:latin typeface="Bodoni MT" pitchFamily="18" charset="0"/>
            </a:endParaRPr>
          </a:p>
        </p:txBody>
      </p:sp>
      <p:cxnSp>
        <p:nvCxnSpPr>
          <p:cNvPr id="15" name="Conexão reta 14">
            <a:extLst>
              <a:ext uri="{FF2B5EF4-FFF2-40B4-BE49-F238E27FC236}">
                <a16:creationId xmlns:a16="http://schemas.microsoft.com/office/drawing/2014/main" id="{64FE2F85-6F0B-4105-B592-4C2F47C27B33}"/>
              </a:ext>
            </a:extLst>
          </p:cNvPr>
          <p:cNvCxnSpPr/>
          <p:nvPr/>
        </p:nvCxnSpPr>
        <p:spPr>
          <a:xfrm>
            <a:off x="843794" y="5944222"/>
            <a:ext cx="101822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agem 22">
            <a:extLst>
              <a:ext uri="{FF2B5EF4-FFF2-40B4-BE49-F238E27FC236}">
                <a16:creationId xmlns:a16="http://schemas.microsoft.com/office/drawing/2014/main" id="{9C76D867-93F0-4765-933A-37E874EA6C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763" y="2525679"/>
            <a:ext cx="4951829" cy="330282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8B3FE1C-FE27-4D41-A4D5-A157150C76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0205" y="3005252"/>
            <a:ext cx="4939485" cy="3492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D444DCA-3A10-4C8E-915E-46EF595B6144}"/>
              </a:ext>
            </a:extLst>
          </p:cNvPr>
          <p:cNvSpPr txBox="1"/>
          <p:nvPr/>
        </p:nvSpPr>
        <p:spPr>
          <a:xfrm>
            <a:off x="8374415" y="2285002"/>
            <a:ext cx="3581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b="1" i="1" dirty="0">
                <a:latin typeface="Bodoni MT" pitchFamily="18" charset="0"/>
              </a:rPr>
              <a:t>15 Municípios</a:t>
            </a:r>
          </a:p>
          <a:p>
            <a:endParaRPr lang="pt-PT" sz="1400" b="1" i="1" dirty="0">
              <a:latin typeface="Bodoni MT" pitchFamily="18" charset="0"/>
            </a:endParaRPr>
          </a:p>
          <a:p>
            <a:r>
              <a:rPr lang="pt-PT" sz="2800" b="1" i="1" dirty="0">
                <a:solidFill>
                  <a:srgbClr val="FFC000"/>
                </a:solidFill>
                <a:latin typeface="Bodoni MT" pitchFamily="18" charset="0"/>
              </a:rPr>
              <a:t>2 Instituições de Ensino Superior</a:t>
            </a:r>
          </a:p>
          <a:p>
            <a:endParaRPr lang="pt-PT" sz="1400" b="1" i="1" dirty="0">
              <a:latin typeface="Bodoni MT" pitchFamily="18" charset="0"/>
            </a:endParaRPr>
          </a:p>
          <a:p>
            <a:r>
              <a:rPr lang="pt-PT" sz="2000" b="1" i="1" dirty="0">
                <a:latin typeface="Bodoni MT" pitchFamily="18" charset="0"/>
              </a:rPr>
              <a:t>DGLAB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8D0F12CE-2056-49BE-83D6-B851B1B33C7D}"/>
              </a:ext>
            </a:extLst>
          </p:cNvPr>
          <p:cNvSpPr/>
          <p:nvPr/>
        </p:nvSpPr>
        <p:spPr>
          <a:xfrm>
            <a:off x="5337842" y="5962768"/>
            <a:ext cx="179656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PT" sz="800" dirty="0"/>
              <a:t>Fonte: CIMBSE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7CC7105C-2BE2-4677-AE30-DA3F78AC2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163" y="0"/>
            <a:ext cx="5801738" cy="970450"/>
          </a:xfrm>
        </p:spPr>
        <p:txBody>
          <a:bodyPr>
            <a:normAutofit/>
          </a:bodyPr>
          <a:lstStyle/>
          <a:p>
            <a:pPr algn="ctr"/>
            <a:r>
              <a:rPr lang="pt-PT" sz="4000" b="1" i="1" dirty="0" smtClean="0">
                <a:solidFill>
                  <a:schemeClr val="tx1"/>
                </a:solidFill>
                <a:effectLst/>
                <a:latin typeface="Bodoni MT" panose="020B0604020202020204" pitchFamily="18" charset="0"/>
              </a:rPr>
              <a:t>Acordo de Cooperação</a:t>
            </a:r>
            <a:endParaRPr lang="pt-PT" sz="4000" b="1" i="1" dirty="0">
              <a:solidFill>
                <a:schemeClr val="tx1"/>
              </a:solidFill>
              <a:effectLst/>
              <a:latin typeface="Bodoni MT" panose="020B0604020202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5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C7105C-2BE2-4677-AE30-DA3F78AC2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163" y="-23351"/>
            <a:ext cx="3001388" cy="970450"/>
          </a:xfrm>
        </p:spPr>
        <p:txBody>
          <a:bodyPr>
            <a:normAutofit/>
          </a:bodyPr>
          <a:lstStyle/>
          <a:p>
            <a:pPr algn="ctr"/>
            <a:r>
              <a:rPr lang="pt-PT" b="1" i="1" dirty="0" smtClean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Aspiramos</a:t>
            </a:r>
            <a:endParaRPr lang="pt-PT" b="1" i="1" dirty="0">
              <a:solidFill>
                <a:schemeClr val="tx1"/>
              </a:solidFill>
              <a:effectLst/>
              <a:latin typeface="Bodoni MT" panose="02070603080606020203" pitchFamily="18" charset="0"/>
            </a:endParaRPr>
          </a:p>
        </p:txBody>
      </p:sp>
      <p:sp>
        <p:nvSpPr>
          <p:cNvPr id="10" name="Marcador de Posição de Conteúdo 9">
            <a:extLst>
              <a:ext uri="{FF2B5EF4-FFF2-40B4-BE49-F238E27FC236}">
                <a16:creationId xmlns:a16="http://schemas.microsoft.com/office/drawing/2014/main" id="{57557B46-2D9D-47B4-AA05-414DC6A27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pt-PT" b="1" i="1" dirty="0">
                <a:solidFill>
                  <a:schemeClr val="tx1"/>
                </a:solidFill>
                <a:latin typeface="Bodoni MT" panose="02070603080606020203" pitchFamily="18" charset="0"/>
              </a:rPr>
              <a:t>+ </a:t>
            </a:r>
            <a:r>
              <a:rPr lang="pt-PT" b="1" i="1" cap="all" dirty="0">
                <a:solidFill>
                  <a:schemeClr val="tx1"/>
                </a:solidFill>
                <a:latin typeface="Bodoni MT" panose="02070603080606020203" pitchFamily="18" charset="0"/>
              </a:rPr>
              <a:t>visibilidade</a:t>
            </a:r>
          </a:p>
          <a:p>
            <a:pPr marL="36900" indent="0">
              <a:buNone/>
            </a:pPr>
            <a:endParaRPr lang="pt-PT" b="1" i="1" cap="all" dirty="0">
              <a:solidFill>
                <a:schemeClr val="tx1"/>
              </a:solidFill>
              <a:latin typeface="Bodoni MT" panose="02070603080606020203" pitchFamily="18" charset="0"/>
            </a:endParaRPr>
          </a:p>
          <a:p>
            <a:pPr marL="36900" indent="0">
              <a:buNone/>
            </a:pPr>
            <a:r>
              <a:rPr lang="pt-PT" b="1" i="1" cap="all" dirty="0">
                <a:solidFill>
                  <a:schemeClr val="tx1"/>
                </a:solidFill>
                <a:latin typeface="Bodoni MT" panose="02070603080606020203" pitchFamily="18" charset="0"/>
              </a:rPr>
              <a:t>+ partilha de recursos</a:t>
            </a:r>
          </a:p>
          <a:p>
            <a:pPr marL="36900" indent="0">
              <a:buNone/>
            </a:pPr>
            <a:endParaRPr lang="pt-PT" b="1" i="1" cap="all" dirty="0">
              <a:solidFill>
                <a:schemeClr val="tx1"/>
              </a:solidFill>
              <a:latin typeface="Bodoni MT" panose="02070603080606020203" pitchFamily="18" charset="0"/>
            </a:endParaRPr>
          </a:p>
          <a:p>
            <a:pPr marL="36900" indent="0">
              <a:buNone/>
            </a:pPr>
            <a:r>
              <a:rPr lang="pt-PT" b="1" i="1" cap="all" dirty="0">
                <a:solidFill>
                  <a:schemeClr val="tx1"/>
                </a:solidFill>
                <a:latin typeface="Bodoni MT" panose="02070603080606020203" pitchFamily="18" charset="0"/>
              </a:rPr>
              <a:t>+ proximidade</a:t>
            </a:r>
          </a:p>
          <a:p>
            <a:pPr marL="36900" indent="0">
              <a:buNone/>
            </a:pPr>
            <a:endParaRPr lang="pt-PT" b="1" i="1" cap="all" dirty="0">
              <a:solidFill>
                <a:schemeClr val="tx1"/>
              </a:solidFill>
              <a:latin typeface="Bodoni MT" panose="02070603080606020203" pitchFamily="18" charset="0"/>
            </a:endParaRPr>
          </a:p>
          <a:p>
            <a:pPr marL="36900" indent="0">
              <a:buNone/>
            </a:pPr>
            <a:r>
              <a:rPr lang="pt-PT" b="1" i="1" cap="all" dirty="0">
                <a:solidFill>
                  <a:schemeClr val="tx1"/>
                </a:solidFill>
                <a:latin typeface="Bodoni MT" panose="02070603080606020203" pitchFamily="18" charset="0"/>
              </a:rPr>
              <a:t>Rede consolidada</a:t>
            </a:r>
          </a:p>
          <a:p>
            <a:endParaRPr lang="pt-PT" b="1" i="1" dirty="0">
              <a:solidFill>
                <a:schemeClr val="tx1"/>
              </a:solidFill>
              <a:latin typeface="Bodoni MT" panose="02070603080606020203" pitchFamily="18" charset="0"/>
            </a:endParaRPr>
          </a:p>
          <a:p>
            <a:pPr marL="36900" indent="0">
              <a:buNone/>
            </a:pPr>
            <a:r>
              <a:rPr lang="pt-PT" b="1" i="1" cap="all" dirty="0">
                <a:solidFill>
                  <a:schemeClr val="tx1"/>
                </a:solidFill>
                <a:latin typeface="Bodoni MT" panose="02070603080606020203" pitchFamily="18" charset="0"/>
              </a:rPr>
              <a:t>Concretização de projectos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B4803CD-E94E-4E90-BC46-65BE231C9E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41"/>
          <a:stretch/>
        </p:blipFill>
        <p:spPr>
          <a:xfrm>
            <a:off x="5690795" y="1365528"/>
            <a:ext cx="6325497" cy="478350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0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>
            <a:extLst>
              <a:ext uri="{FF2B5EF4-FFF2-40B4-BE49-F238E27FC236}">
                <a16:creationId xmlns:a16="http://schemas.microsoft.com/office/drawing/2014/main" id="{76924F1C-0A8B-44C5-899E-2B27A2027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6850" y="1354589"/>
            <a:ext cx="9769402" cy="4884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F3B43509-70D0-45EA-BB61-3C913BBCA51A}"/>
              </a:ext>
            </a:extLst>
          </p:cNvPr>
          <p:cNvSpPr/>
          <p:nvPr/>
        </p:nvSpPr>
        <p:spPr>
          <a:xfrm>
            <a:off x="2180492" y="1608992"/>
            <a:ext cx="1380393" cy="114300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ln>
                <a:solidFill>
                  <a:schemeClr val="tx1"/>
                </a:solidFill>
              </a:ln>
              <a:solidFill>
                <a:srgbClr val="FFFFFF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47426" y="6519446"/>
            <a:ext cx="100737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 b="1" dirty="0"/>
              <a:t>https://opp.gov.pt/proj/79?page=1&amp;ordering=title&amp;search=em%20rede%20nunca%20lemos%20s%C3%B3s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5AD7C2E-3ADB-46D8-B316-832D8C88F1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423" t="6849" b="69964"/>
          <a:stretch/>
        </p:blipFill>
        <p:spPr>
          <a:xfrm>
            <a:off x="-27296" y="-40943"/>
            <a:ext cx="1807458" cy="968992"/>
          </a:xfrm>
          <a:prstGeom prst="rect">
            <a:avLst/>
          </a:prstGeom>
        </p:spPr>
      </p:pic>
      <p:sp>
        <p:nvSpPr>
          <p:cNvPr id="11" name="Título 1">
            <a:extLst>
              <a:ext uri="{FF2B5EF4-FFF2-40B4-BE49-F238E27FC236}">
                <a16:creationId xmlns:a16="http://schemas.microsoft.com/office/drawing/2014/main" id="{7CC7105C-2BE2-4677-AE30-DA3F78AC2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162" y="-42401"/>
            <a:ext cx="9611737" cy="970450"/>
          </a:xfrm>
        </p:spPr>
        <p:txBody>
          <a:bodyPr>
            <a:normAutofit/>
          </a:bodyPr>
          <a:lstStyle/>
          <a:p>
            <a:pPr algn="ctr"/>
            <a:r>
              <a:rPr lang="pt-PT" b="1" i="1" dirty="0" smtClean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Orçamento Participativo de Portugal</a:t>
            </a:r>
            <a:endParaRPr lang="pt-PT" b="1" i="1" dirty="0">
              <a:solidFill>
                <a:schemeClr val="tx1"/>
              </a:solidFill>
              <a:effectLst/>
              <a:latin typeface="Bodoni MT" panose="020706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91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763C2E0-B1F7-44EA-97DF-8A83D12EE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068" y="1150960"/>
            <a:ext cx="10353762" cy="5034111"/>
          </a:xfrm>
        </p:spPr>
        <p:txBody>
          <a:bodyPr>
            <a:noAutofit/>
          </a:bodyPr>
          <a:lstStyle/>
          <a:p>
            <a:pPr marL="36900" indent="0" algn="just">
              <a:lnSpc>
                <a:spcPct val="150000"/>
              </a:lnSpc>
              <a:buNone/>
            </a:pPr>
            <a: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“O amor pela leitura é algo que se aprende mas não se ensina. </a:t>
            </a:r>
            <a:b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</a:br>
            <a: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Da mesma forma que ninguém nos pode obrigar a enamorar-nos, ninguém nos pode obrigar a amar um livro.</a:t>
            </a:r>
            <a:b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</a:br>
            <a: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São coisas que ocorrem por razões misteriosas, mas estou convencido que há um livro que espera por cada um de nós.</a:t>
            </a:r>
            <a:b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</a:br>
            <a: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Em algum lugar da biblioteca há uma página que foi escrita somente para nós.”</a:t>
            </a:r>
          </a:p>
          <a:p>
            <a:pPr marL="36900" indent="0" algn="just">
              <a:lnSpc>
                <a:spcPct val="150000"/>
              </a:lnSpc>
              <a:buNone/>
            </a:pPr>
            <a:r>
              <a:rPr lang="pt-PT" sz="2800" b="1" i="1" dirty="0">
                <a:solidFill>
                  <a:schemeClr val="tx1"/>
                </a:solidFill>
                <a:effectLst/>
                <a:latin typeface="Bodoni MT" panose="02070603080606020203" pitchFamily="18" charset="0"/>
              </a:rPr>
              <a:t>													Alberto Manguel</a:t>
            </a:r>
            <a:endParaRPr lang="pt-PT" sz="2800" b="1" i="1" dirty="0">
              <a:solidFill>
                <a:schemeClr val="tx1"/>
              </a:solidFill>
              <a:latin typeface="Bodoni MT" panose="02070603080606020203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B56BC0D-6B36-4191-A0BA-C7E1728A2A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31019" y="-327176"/>
            <a:ext cx="5911181" cy="417894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C187EF-B27E-47FA-820B-27C13C300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3785" y="6389786"/>
            <a:ext cx="1041135" cy="3600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250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2BD970-E6D1-4D9B-A208-D7EED5DAC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9112" y="1932560"/>
            <a:ext cx="2366748" cy="970450"/>
          </a:xfrm>
        </p:spPr>
        <p:txBody>
          <a:bodyPr>
            <a:normAutofit/>
          </a:bodyPr>
          <a:lstStyle/>
          <a:p>
            <a:r>
              <a:rPr lang="pt-PT" sz="4000" dirty="0">
                <a:solidFill>
                  <a:srgbClr val="FFFFFF"/>
                </a:solidFill>
                <a:latin typeface="Bodoni MT" panose="020B0604020202020204" pitchFamily="18" charset="0"/>
              </a:rPr>
              <a:t>Obrigado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A3801FF-9D9F-4DFF-BC53-E401DBA19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5860" y="6185071"/>
            <a:ext cx="1946140" cy="67292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20" name="Marcador de Posição de Conteúdo 19">
            <a:extLst>
              <a:ext uri="{FF2B5EF4-FFF2-40B4-BE49-F238E27FC236}">
                <a16:creationId xmlns:a16="http://schemas.microsoft.com/office/drawing/2014/main" id="{B8ECFFAD-18EF-44EE-8DB0-6CF8A8275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1"/>
            <a:ext cx="6887183" cy="6856809"/>
          </a:xfrm>
        </p:spPr>
      </p:pic>
    </p:spTree>
    <p:extLst>
      <p:ext uri="{BB962C8B-B14F-4D97-AF65-F5344CB8AC3E}">
        <p14:creationId xmlns:p14="http://schemas.microsoft.com/office/powerpoint/2010/main" val="236750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rdósi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826F61"/>
      </a:accent1>
      <a:accent2>
        <a:srgbClr val="A19C7F"/>
      </a:accent2>
      <a:accent3>
        <a:srgbClr val="9AA489"/>
      </a:accent3>
      <a:accent4>
        <a:srgbClr val="7C938B"/>
      </a:accent4>
      <a:accent5>
        <a:srgbClr val="7C7D92"/>
      </a:accent5>
      <a:accent6>
        <a:srgbClr val="897376"/>
      </a:accent6>
      <a:hlink>
        <a:srgbClr val="D29B73"/>
      </a:hlink>
      <a:folHlink>
        <a:srgbClr val="F4C5A4"/>
      </a:folHlink>
    </a:clrScheme>
    <a:fontScheme name="Ardósia">
      <a:maj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FF747C5C-A8E8-4833-9E55-3D08FE4E487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Ardósia</Template>
  <TotalTime>1416</TotalTime>
  <Words>298</Words>
  <Application>Microsoft Office PowerPoint</Application>
  <PresentationFormat>Ecrã Panorâmico</PresentationFormat>
  <Paragraphs>87</Paragraphs>
  <Slides>15</Slides>
  <Notes>2</Notes>
  <HiddenSlides>0</HiddenSlides>
  <MMClips>3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15</vt:i4>
      </vt:variant>
    </vt:vector>
  </HeadingPairs>
  <TitlesOfParts>
    <vt:vector size="21" baseType="lpstr">
      <vt:lpstr>Trebuchet MS</vt:lpstr>
      <vt:lpstr>Bodoni MT</vt:lpstr>
      <vt:lpstr>Calibri</vt:lpstr>
      <vt:lpstr>Wingdings 2</vt:lpstr>
      <vt:lpstr>Calisto MT</vt:lpstr>
      <vt:lpstr>Ardósia</vt:lpstr>
      <vt:lpstr>Apresentação do PowerPoint</vt:lpstr>
      <vt:lpstr>We have a  Dream</vt:lpstr>
      <vt:lpstr>Drones que transportam livros</vt:lpstr>
      <vt:lpstr>Serviço de empréstimo  em rede</vt:lpstr>
      <vt:lpstr>Outros “sonhos”</vt:lpstr>
      <vt:lpstr>Apresentação do PowerPoint</vt:lpstr>
      <vt:lpstr>Catálogo Colectivo</vt:lpstr>
      <vt:lpstr>Apresentação do PowerPoint</vt:lpstr>
      <vt:lpstr>Caminho Percorrido</vt:lpstr>
      <vt:lpstr>Grupos de Trabalho (G.T.)</vt:lpstr>
      <vt:lpstr>Acordo de Cooperação</vt:lpstr>
      <vt:lpstr>Aspiramos</vt:lpstr>
      <vt:lpstr>Orçamento Participativo de Portugal</vt:lpstr>
      <vt:lpstr>Apresentação do PowerPoint</vt:lpstr>
      <vt:lpstr>Obrigado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RIBBSE</dc:title>
  <dc:creator>Rui Santana</dc:creator>
  <cp:lastModifiedBy>Graca da Conceicao Filipe Gabriel</cp:lastModifiedBy>
  <cp:revision>125</cp:revision>
  <dcterms:created xsi:type="dcterms:W3CDTF">2018-03-20T15:22:16Z</dcterms:created>
  <dcterms:modified xsi:type="dcterms:W3CDTF">2018-06-07T13:15:37Z</dcterms:modified>
</cp:coreProperties>
</file>