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61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s-E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s-E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s-E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s-E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s-E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6888E-62E1-4138-82EA-DFA57D4AC267}" type="datetimeFigureOut">
              <a:rPr lang="es-ES" smtClean="0"/>
              <a:pPr/>
              <a:t>30/05/2013</a:t>
            </a:fld>
            <a:endParaRPr lang="es-E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5B962-2308-4C41-A6C1-CB45BD9DE3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4383"/>
          <a:stretch>
            <a:fillRect/>
          </a:stretch>
        </p:blipFill>
        <p:spPr bwMode="auto">
          <a:xfrm>
            <a:off x="467544" y="1052736"/>
            <a:ext cx="8388423" cy="498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ângulo 5"/>
          <p:cNvSpPr/>
          <p:nvPr/>
        </p:nvSpPr>
        <p:spPr>
          <a:xfrm>
            <a:off x="3923928" y="0"/>
            <a:ext cx="1584176" cy="620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CAPA</a:t>
            </a:r>
            <a:endParaRPr lang="es-ES" b="1" dirty="0"/>
          </a:p>
        </p:txBody>
      </p:sp>
      <p:sp>
        <p:nvSpPr>
          <p:cNvPr id="7" name="Rectângulo 6"/>
          <p:cNvSpPr/>
          <p:nvPr/>
        </p:nvSpPr>
        <p:spPr>
          <a:xfrm>
            <a:off x="7559824" y="908720"/>
            <a:ext cx="1584176" cy="620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PRIMEIRA ORELHA</a:t>
            </a:r>
            <a:endParaRPr lang="es-ES" b="1" dirty="0"/>
          </a:p>
        </p:txBody>
      </p:sp>
      <p:sp>
        <p:nvSpPr>
          <p:cNvPr id="8" name="Rectângulo 7"/>
          <p:cNvSpPr/>
          <p:nvPr/>
        </p:nvSpPr>
        <p:spPr>
          <a:xfrm>
            <a:off x="0" y="1052736"/>
            <a:ext cx="1584176" cy="62068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GUARDA </a:t>
            </a:r>
          </a:p>
          <a:p>
            <a:pPr algn="ctr"/>
            <a:r>
              <a:rPr lang="es-ES" sz="1000" b="1" smtClean="0"/>
              <a:t>(COLOCADA   </a:t>
            </a:r>
            <a:r>
              <a:rPr lang="es-ES" sz="1000" b="1" dirty="0" smtClean="0"/>
              <a:t>NA 2ª CAPA)</a:t>
            </a:r>
            <a:endParaRPr lang="es-ES" sz="1000" b="1" dirty="0"/>
          </a:p>
        </p:txBody>
      </p:sp>
      <p:sp>
        <p:nvSpPr>
          <p:cNvPr id="9" name="Rectângulo 8"/>
          <p:cNvSpPr/>
          <p:nvPr/>
        </p:nvSpPr>
        <p:spPr>
          <a:xfrm>
            <a:off x="1835696" y="0"/>
            <a:ext cx="1584176" cy="6206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CINTA</a:t>
            </a:r>
            <a:endParaRPr lang="es-ES" b="1" dirty="0"/>
          </a:p>
        </p:txBody>
      </p:sp>
      <p:sp>
        <p:nvSpPr>
          <p:cNvPr id="11" name="Rectângulo 10"/>
          <p:cNvSpPr/>
          <p:nvPr/>
        </p:nvSpPr>
        <p:spPr>
          <a:xfrm>
            <a:off x="5868144" y="0"/>
            <a:ext cx="1584176" cy="62068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FOLHA   DE ROSTO</a:t>
            </a:r>
            <a:endParaRPr lang="es-ES" b="1" dirty="0"/>
          </a:p>
        </p:txBody>
      </p:sp>
      <p:sp>
        <p:nvSpPr>
          <p:cNvPr id="12" name="Rectângulo 11"/>
          <p:cNvSpPr/>
          <p:nvPr/>
        </p:nvSpPr>
        <p:spPr>
          <a:xfrm>
            <a:off x="0" y="5373216"/>
            <a:ext cx="1584176" cy="620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SEGUNDA ORELHA</a:t>
            </a:r>
            <a:endParaRPr lang="es-ES" b="1" dirty="0"/>
          </a:p>
        </p:txBody>
      </p:sp>
      <p:sp>
        <p:nvSpPr>
          <p:cNvPr id="13" name="Rectângulo 12"/>
          <p:cNvSpPr/>
          <p:nvPr/>
        </p:nvSpPr>
        <p:spPr>
          <a:xfrm>
            <a:off x="3851920" y="6237312"/>
            <a:ext cx="1584176" cy="62068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CORTE SUPERIOR</a:t>
            </a:r>
            <a:endParaRPr lang="es-ES" b="1" dirty="0"/>
          </a:p>
        </p:txBody>
      </p:sp>
      <p:sp>
        <p:nvSpPr>
          <p:cNvPr id="14" name="Rectângulo 13"/>
          <p:cNvSpPr/>
          <p:nvPr/>
        </p:nvSpPr>
        <p:spPr>
          <a:xfrm>
            <a:off x="1907704" y="6237312"/>
            <a:ext cx="1584176" cy="6206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LOMBADA</a:t>
            </a:r>
            <a:endParaRPr lang="es-ES" b="1" dirty="0"/>
          </a:p>
        </p:txBody>
      </p:sp>
      <p:sp>
        <p:nvSpPr>
          <p:cNvPr id="15" name="Rectângulo 14"/>
          <p:cNvSpPr/>
          <p:nvPr/>
        </p:nvSpPr>
        <p:spPr>
          <a:xfrm>
            <a:off x="5868144" y="6237312"/>
            <a:ext cx="1584176" cy="6206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CONTRACAPA</a:t>
            </a:r>
          </a:p>
          <a:p>
            <a:pPr algn="ctr"/>
            <a:r>
              <a:rPr lang="es-ES" sz="1000" b="1" dirty="0" smtClean="0"/>
              <a:t>(OU   QUARTA   CAPA)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Apresentação no Ecrã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Diapositivo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Virginia</dc:creator>
  <cp:lastModifiedBy>Virginia</cp:lastModifiedBy>
  <cp:revision>5</cp:revision>
  <dcterms:created xsi:type="dcterms:W3CDTF">2013-05-30T13:30:02Z</dcterms:created>
  <dcterms:modified xsi:type="dcterms:W3CDTF">2013-05-30T13:53:50Z</dcterms:modified>
</cp:coreProperties>
</file>