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8" r:id="rId3"/>
    <p:sldId id="256" r:id="rId4"/>
    <p:sldId id="257" r:id="rId5"/>
    <p:sldId id="259" r:id="rId6"/>
    <p:sldId id="261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B9DFAC-2D0F-4953-BA66-A2E9DA78729B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0E197-7F83-4AD5-B8AA-EA5307CDF46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0E197-7F83-4AD5-B8AA-EA5307CDF468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0E197-7F83-4AD5-B8AA-EA5307CDF468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0E197-7F83-4AD5-B8AA-EA5307CDF468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0E197-7F83-4AD5-B8AA-EA5307CDF468}" type="slidenum">
              <a:rPr lang="pt-PT" smtClean="0"/>
              <a:pPr/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0E197-7F83-4AD5-B8AA-EA5307CDF468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704CA-A061-4B18-9F14-C72C84E617F1}" type="datetimeFigureOut">
              <a:rPr lang="pt-PT" smtClean="0"/>
              <a:pPr/>
              <a:t>06-06-2013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8E3A8-5F57-43EB-A864-EF1B19A87B9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3.images.com/huge.61.3066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1104"/>
            <a:ext cx="8786842" cy="6572272"/>
          </a:xfrm>
          <a:prstGeom prst="rect">
            <a:avLst/>
          </a:prstGeom>
          <a:noFill/>
        </p:spPr>
      </p:pic>
      <p:sp>
        <p:nvSpPr>
          <p:cNvPr id="9" name="Nuvem 8"/>
          <p:cNvSpPr/>
          <p:nvPr/>
        </p:nvSpPr>
        <p:spPr>
          <a:xfrm>
            <a:off x="0" y="0"/>
            <a:ext cx="9144000" cy="2348880"/>
          </a:xfrm>
          <a:prstGeom prst="cloud">
            <a:avLst/>
          </a:prstGeom>
          <a:solidFill>
            <a:srgbClr val="33CC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200" dirty="0" smtClean="0">
                <a:solidFill>
                  <a:schemeClr val="bg1"/>
                </a:solidFill>
              </a:rPr>
              <a:t>“É sempre rápido o tempo da felicidade.”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10" name="Nuvem 9"/>
          <p:cNvSpPr/>
          <p:nvPr/>
        </p:nvSpPr>
        <p:spPr>
          <a:xfrm>
            <a:off x="395536" y="1916832"/>
            <a:ext cx="2627784" cy="158417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Nuvem 10"/>
          <p:cNvSpPr/>
          <p:nvPr/>
        </p:nvSpPr>
        <p:spPr>
          <a:xfrm>
            <a:off x="6516216" y="1052736"/>
            <a:ext cx="2627784" cy="158417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Nuvem 11"/>
          <p:cNvSpPr/>
          <p:nvPr/>
        </p:nvSpPr>
        <p:spPr>
          <a:xfrm>
            <a:off x="3347864" y="1628800"/>
            <a:ext cx="2627784" cy="158417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3.images.com/huge.61.3066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610" y="285728"/>
            <a:ext cx="8786842" cy="6572272"/>
          </a:xfrm>
          <a:prstGeom prst="rect">
            <a:avLst/>
          </a:prstGeom>
          <a:noFill/>
        </p:spPr>
      </p:pic>
      <p:pic>
        <p:nvPicPr>
          <p:cNvPr id="7" name="Imagem 6" descr="http://fotos.sapo.pt/zE8UY0RO7B2drTGZfSEH/"/>
          <p:cNvPicPr/>
          <p:nvPr/>
        </p:nvPicPr>
        <p:blipFill>
          <a:blip r:embed="rId4" cstate="print"/>
          <a:srcRect l="4438" t="60294" b="9743"/>
          <a:stretch>
            <a:fillRect/>
          </a:stretch>
        </p:blipFill>
        <p:spPr bwMode="auto">
          <a:xfrm rot="19660817">
            <a:off x="4537569" y="4911153"/>
            <a:ext cx="1428760" cy="55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1500166" y="214290"/>
            <a:ext cx="528641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dirty="0" smtClean="0"/>
              <a:t>Estação do Verão</a:t>
            </a:r>
          </a:p>
          <a:p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4283968" y="6027003"/>
            <a:ext cx="486003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dirty="0" smtClean="0"/>
              <a:t>“ Ela ganhou altura, de longe ainda o olhou, era o último dia de Verão!”</a:t>
            </a:r>
            <a:endParaRPr lang="pt-PT" sz="2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://s3.images.com/huge.61.3066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Coração 4"/>
          <p:cNvSpPr/>
          <p:nvPr/>
        </p:nvSpPr>
        <p:spPr>
          <a:xfrm>
            <a:off x="5143504" y="1357298"/>
            <a:ext cx="3786214" cy="3214710"/>
          </a:xfrm>
          <a:prstGeom prst="hear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8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7929522" y="3429000"/>
            <a:ext cx="121447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3800" dirty="0" smtClean="0">
                <a:latin typeface="Arial Black" pitchFamily="34" charset="0"/>
              </a:rPr>
              <a:t>?</a:t>
            </a:r>
            <a:endParaRPr lang="pt-PT" sz="13800" dirty="0">
              <a:latin typeface="Arial Black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643406" y="214290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 smtClean="0"/>
              <a:t>Parêntesis das Murmurações</a:t>
            </a:r>
            <a:endParaRPr lang="pt-PT" sz="3600" dirty="0"/>
          </a:p>
        </p:txBody>
      </p:sp>
      <p:pic>
        <p:nvPicPr>
          <p:cNvPr id="6147" name="Picture 3" descr="http://3.bp.blogspot.com/_1AyPOo4YQBw/SiA3oA-wuhI/AAAAAAAABn4/Yc_iBPI5mcQ/s400/gato+e+bi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357430"/>
            <a:ext cx="1573869" cy="17859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gmas.no.sapo.pt/Ficheiros/Imagens/GMAS_Papagai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786058"/>
            <a:ext cx="2071702" cy="1563193"/>
          </a:xfrm>
          <a:prstGeom prst="rect">
            <a:avLst/>
          </a:prstGeom>
          <a:noFill/>
        </p:spPr>
      </p:pic>
      <p:pic>
        <p:nvPicPr>
          <p:cNvPr id="7" name="Imagem 6" descr="http://2.bp.blogspot.com/_umUD3cwy5Qc/R1ye5G17tEI/AAAAAAAAANM/Aqkxaw617k0/s320/Parte-III.jpg"/>
          <p:cNvPicPr/>
          <p:nvPr/>
        </p:nvPicPr>
        <p:blipFill>
          <a:blip r:embed="rId4" cstate="print">
            <a:lum contrast="40000"/>
          </a:blip>
          <a:srcRect t="1024" r="2188" b="40313"/>
          <a:stretch>
            <a:fillRect/>
          </a:stretch>
        </p:blipFill>
        <p:spPr bwMode="auto">
          <a:xfrm flipH="1">
            <a:off x="500034" y="785794"/>
            <a:ext cx="3500462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4" name="Picture 16" descr="http://s3.images.com/huge.0.1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5286388"/>
            <a:ext cx="1009325" cy="1571612"/>
          </a:xfrm>
          <a:prstGeom prst="rect">
            <a:avLst/>
          </a:prstGeom>
          <a:noFill/>
        </p:spPr>
      </p:pic>
      <p:pic>
        <p:nvPicPr>
          <p:cNvPr id="2066" name="Picture 18" descr="http://s3.images.com/huge.0.1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2430" y="5286388"/>
            <a:ext cx="1009324" cy="1571612"/>
          </a:xfrm>
          <a:prstGeom prst="rect">
            <a:avLst/>
          </a:prstGeom>
          <a:noFill/>
        </p:spPr>
      </p:pic>
      <p:pic>
        <p:nvPicPr>
          <p:cNvPr id="2068" name="Picture 20" descr="http://s3.images.com/huge.61.30674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571750"/>
            <a:ext cx="3152775" cy="4286250"/>
          </a:xfrm>
          <a:prstGeom prst="rect">
            <a:avLst/>
          </a:prstGeom>
          <a:noFill/>
        </p:spPr>
      </p:pic>
      <p:pic>
        <p:nvPicPr>
          <p:cNvPr id="23" name="Picture 18" descr="http://s3.images.com/huge.0.1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5286388"/>
            <a:ext cx="1009324" cy="1571612"/>
          </a:xfrm>
          <a:prstGeom prst="rect">
            <a:avLst/>
          </a:prstGeom>
          <a:noFill/>
        </p:spPr>
      </p:pic>
      <p:pic>
        <p:nvPicPr>
          <p:cNvPr id="24" name="Picture 18" descr="http://s3.images.com/huge.0.1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5286388"/>
            <a:ext cx="1009324" cy="1571612"/>
          </a:xfrm>
          <a:prstGeom prst="rect">
            <a:avLst/>
          </a:prstGeom>
          <a:noFill/>
        </p:spPr>
      </p:pic>
      <p:pic>
        <p:nvPicPr>
          <p:cNvPr id="25" name="Picture 18" descr="http://s3.images.com/huge.0.1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5286388"/>
            <a:ext cx="1009324" cy="1571612"/>
          </a:xfrm>
          <a:prstGeom prst="rect">
            <a:avLst/>
          </a:prstGeom>
          <a:noFill/>
        </p:spPr>
      </p:pic>
      <p:sp>
        <p:nvSpPr>
          <p:cNvPr id="27" name="CaixaDeTexto 26"/>
          <p:cNvSpPr txBox="1"/>
          <p:nvPr/>
        </p:nvSpPr>
        <p:spPr>
          <a:xfrm>
            <a:off x="285720" y="214290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2800" dirty="0" smtClean="0"/>
              <a:t>Mas… o que murmuram os habitantes do Parque?</a:t>
            </a:r>
            <a:endParaRPr lang="pt-PT" sz="2800" dirty="0"/>
          </a:p>
        </p:txBody>
      </p:sp>
      <p:sp>
        <p:nvSpPr>
          <p:cNvPr id="28" name="Chamada oval 27"/>
          <p:cNvSpPr/>
          <p:nvPr/>
        </p:nvSpPr>
        <p:spPr>
          <a:xfrm>
            <a:off x="3643306" y="1285860"/>
            <a:ext cx="1643074" cy="1071570"/>
          </a:xfrm>
          <a:prstGeom prst="wedgeEllipseCallout">
            <a:avLst>
              <a:gd name="adj1" fmla="val -46699"/>
              <a:gd name="adj2" fmla="val 5288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--*-”---´---</a:t>
            </a:r>
          </a:p>
          <a:p>
            <a:pPr algn="ctr"/>
            <a:r>
              <a:rPr lang="pt-PT" dirty="0" smtClean="0">
                <a:solidFill>
                  <a:schemeClr val="tx1"/>
                </a:solidFill>
              </a:rPr>
              <a:t>---*--!!!</a:t>
            </a:r>
          </a:p>
        </p:txBody>
      </p:sp>
      <p:sp>
        <p:nvSpPr>
          <p:cNvPr id="29" name="Chamada oval 28"/>
          <p:cNvSpPr/>
          <p:nvPr/>
        </p:nvSpPr>
        <p:spPr>
          <a:xfrm flipH="1">
            <a:off x="1357290" y="2786058"/>
            <a:ext cx="2000264" cy="1071570"/>
          </a:xfrm>
          <a:prstGeom prst="wedgeEllipseCallout">
            <a:avLst>
              <a:gd name="adj1" fmla="val -75029"/>
              <a:gd name="adj2" fmla="val 1082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--*-”---´---</a:t>
            </a:r>
          </a:p>
          <a:p>
            <a:pPr algn="ctr"/>
            <a:r>
              <a:rPr lang="pt-PT" dirty="0" smtClean="0">
                <a:solidFill>
                  <a:schemeClr val="tx1"/>
                </a:solidFill>
              </a:rPr>
              <a:t>---*--!!!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5786447" y="500042"/>
            <a:ext cx="3214709" cy="4500595"/>
            <a:chOff x="5786447" y="500042"/>
            <a:chExt cx="3214709" cy="4500595"/>
          </a:xfrm>
        </p:grpSpPr>
        <p:pic>
          <p:nvPicPr>
            <p:cNvPr id="14" name="Imagem 13" descr="C:\Users\carlinha\Documents\My Scans\2010-05 (Mai)\scan0001.jpg"/>
            <p:cNvPicPr/>
            <p:nvPr/>
          </p:nvPicPr>
          <p:blipFill>
            <a:blip r:embed="rId7" cstate="print">
              <a:lum contrast="10000"/>
            </a:blip>
            <a:srcRect l="9361" r="19195" b="2015"/>
            <a:stretch>
              <a:fillRect/>
            </a:stretch>
          </p:blipFill>
          <p:spPr bwMode="auto">
            <a:xfrm rot="16200000">
              <a:off x="5263183" y="1666249"/>
              <a:ext cx="3857652" cy="2811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Chamada oval 29"/>
            <p:cNvSpPr/>
            <p:nvPr/>
          </p:nvSpPr>
          <p:spPr>
            <a:xfrm>
              <a:off x="7358082" y="500042"/>
              <a:ext cx="1643074" cy="1071570"/>
            </a:xfrm>
            <a:prstGeom prst="wedgeEllipseCallout">
              <a:avLst>
                <a:gd name="adj1" fmla="val -46699"/>
                <a:gd name="adj2" fmla="val 52885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>
                  <a:solidFill>
                    <a:schemeClr val="tx1"/>
                  </a:solidFill>
                </a:rPr>
                <a:t>--*-”---´---</a:t>
              </a:r>
            </a:p>
            <a:p>
              <a:pPr algn="ctr"/>
              <a:r>
                <a:rPr lang="pt-PT" dirty="0" smtClean="0">
                  <a:solidFill>
                    <a:schemeClr val="tx1"/>
                  </a:solidFill>
                </a:rPr>
                <a:t>---*--!!!</a:t>
              </a:r>
            </a:p>
          </p:txBody>
        </p:sp>
      </p:grpSp>
      <p:sp>
        <p:nvSpPr>
          <p:cNvPr id="31" name="Chamada oval 30"/>
          <p:cNvSpPr/>
          <p:nvPr/>
        </p:nvSpPr>
        <p:spPr>
          <a:xfrm flipH="1">
            <a:off x="4786314" y="4357694"/>
            <a:ext cx="2009788" cy="581028"/>
          </a:xfrm>
          <a:prstGeom prst="wedgeEllipseCallout">
            <a:avLst>
              <a:gd name="adj1" fmla="val -40932"/>
              <a:gd name="adj2" fmla="val -13330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</a:rPr>
              <a:t>--*-”---´---</a:t>
            </a:r>
          </a:p>
          <a:p>
            <a:pPr algn="ctr"/>
            <a:r>
              <a:rPr lang="pt-PT" dirty="0" smtClean="0">
                <a:solidFill>
                  <a:schemeClr val="tx1"/>
                </a:solidFill>
              </a:rPr>
              <a:t>---*--!!!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29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http://s3.images.com/huge.0.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286388"/>
            <a:ext cx="1009325" cy="1571612"/>
          </a:xfrm>
          <a:prstGeom prst="rect">
            <a:avLst/>
          </a:prstGeom>
          <a:noFill/>
        </p:spPr>
      </p:pic>
      <p:pic>
        <p:nvPicPr>
          <p:cNvPr id="5" name="Picture 18" descr="http://s3.images.com/huge.0.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30" y="5286388"/>
            <a:ext cx="1009324" cy="1571612"/>
          </a:xfrm>
          <a:prstGeom prst="rect">
            <a:avLst/>
          </a:prstGeom>
          <a:noFill/>
        </p:spPr>
      </p:pic>
      <p:pic>
        <p:nvPicPr>
          <p:cNvPr id="6" name="Picture 20" descr="http://s3.images.com/huge.61.3067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71750"/>
            <a:ext cx="3152775" cy="4286250"/>
          </a:xfrm>
          <a:prstGeom prst="rect">
            <a:avLst/>
          </a:prstGeom>
          <a:noFill/>
        </p:spPr>
      </p:pic>
      <p:pic>
        <p:nvPicPr>
          <p:cNvPr id="7" name="Picture 18" descr="http://s3.images.com/huge.0.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286388"/>
            <a:ext cx="1009324" cy="1571612"/>
          </a:xfrm>
          <a:prstGeom prst="rect">
            <a:avLst/>
          </a:prstGeom>
          <a:noFill/>
        </p:spPr>
      </p:pic>
      <p:pic>
        <p:nvPicPr>
          <p:cNvPr id="8" name="Picture 18" descr="http://s3.images.com/huge.0.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5286388"/>
            <a:ext cx="1009324" cy="1571612"/>
          </a:xfrm>
          <a:prstGeom prst="rect">
            <a:avLst/>
          </a:prstGeom>
          <a:noFill/>
        </p:spPr>
      </p:pic>
      <p:pic>
        <p:nvPicPr>
          <p:cNvPr id="9" name="Picture 18" descr="http://s3.images.com/huge.0.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5286388"/>
            <a:ext cx="1009324" cy="1571612"/>
          </a:xfrm>
          <a:prstGeom prst="rect">
            <a:avLst/>
          </a:prstGeom>
          <a:noFill/>
        </p:spPr>
      </p:pic>
      <p:sp>
        <p:nvSpPr>
          <p:cNvPr id="10" name="CaixaDeTexto 9"/>
          <p:cNvSpPr txBox="1"/>
          <p:nvPr/>
        </p:nvSpPr>
        <p:spPr>
          <a:xfrm>
            <a:off x="214282" y="357166"/>
            <a:ext cx="8715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“ Onde já se viu coisa igual? Uma andorinha, da raça volátil das andorinhas, namorando com um gato, da raça dos felinos?” </a:t>
            </a:r>
            <a:endParaRPr lang="pt-PT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28564" y="1214422"/>
            <a:ext cx="8715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“ Tem uma lei, uma velha lei, pombo com pomba, pato com pata, pássaro com pássaro, cão com cadela e gato com gata. Onde já se viu uma andorinha noivando com um gato? (…) É o fim do mundo, os tempos são outros, perdeu-se o respeito a todas as leis ”</a:t>
            </a:r>
            <a:endParaRPr lang="pt-PT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857884" y="785794"/>
            <a:ext cx="2857520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400" dirty="0" smtClean="0"/>
              <a:t>Questão da espécie</a:t>
            </a:r>
            <a:endParaRPr lang="pt-PT" sz="24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786182" y="2285992"/>
            <a:ext cx="507209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400" dirty="0" smtClean="0"/>
              <a:t>Questão da lei natural, da tradição</a:t>
            </a:r>
            <a:endParaRPr lang="pt-PT" sz="24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928662" y="278605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/>
              <a:t>“ Reprovo o desairoso proceder dessa tonta Andorinha. É perigoso, imoral e feio.”</a:t>
            </a:r>
          </a:p>
          <a:p>
            <a:pPr algn="just"/>
            <a:r>
              <a:rPr lang="pt-PT" dirty="0" smtClean="0"/>
              <a:t>“ Andorinha não pode, não pode casar, com gato casar!”</a:t>
            </a:r>
            <a:endParaRPr lang="pt-PT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3143208" y="4071942"/>
            <a:ext cx="600079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400" dirty="0" smtClean="0"/>
              <a:t>Questão do preconceito, do ser imoral e feio.</a:t>
            </a:r>
            <a:endParaRPr lang="pt-PT" sz="24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6286512" y="3143248"/>
            <a:ext cx="242889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“ É um pecado mortal!”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  <p:bldP spid="14" grpId="0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://s3.images.com/huge.61.3066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Coração 4"/>
          <p:cNvSpPr/>
          <p:nvPr/>
        </p:nvSpPr>
        <p:spPr>
          <a:xfrm rot="10800000">
            <a:off x="5143504" y="1357298"/>
            <a:ext cx="3786214" cy="3214710"/>
          </a:xfrm>
          <a:prstGeom prst="hear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8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r="24226"/>
          <a:stretch>
            <a:fillRect/>
          </a:stretch>
        </p:blipFill>
        <p:spPr bwMode="auto">
          <a:xfrm>
            <a:off x="6286512" y="2357430"/>
            <a:ext cx="1611183" cy="12763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1" name="CaixaDeTexto 10"/>
          <p:cNvSpPr txBox="1"/>
          <p:nvPr/>
        </p:nvSpPr>
        <p:spPr>
          <a:xfrm>
            <a:off x="428596" y="5500702"/>
            <a:ext cx="8463884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FF0000"/>
                </a:solidFill>
              </a:rPr>
              <a:t>“O Rouxinol é belo e gentil, sabe cantar e é da raça volátil, com ele pode bem a Andorinha casar. Casar só não pode com o Gato Malhado, andorinha com gato quem no mundo já viu?”</a:t>
            </a:r>
            <a:endParaRPr lang="pt-PT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241</Words>
  <Application>Microsoft Office PowerPoint</Application>
  <PresentationFormat>Apresentação no Ecrã (4:3)</PresentationFormat>
  <Paragraphs>28</Paragraphs>
  <Slides>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carlinha</dc:creator>
  <cp:lastModifiedBy>carlinha</cp:lastModifiedBy>
  <cp:revision>28</cp:revision>
  <dcterms:created xsi:type="dcterms:W3CDTF">2010-05-30T17:08:16Z</dcterms:created>
  <dcterms:modified xsi:type="dcterms:W3CDTF">2013-06-06T16:20:26Z</dcterms:modified>
</cp:coreProperties>
</file>