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7" r:id="rId2"/>
    <p:sldId id="256" r:id="rId3"/>
    <p:sldId id="259" r:id="rId4"/>
    <p:sldId id="260" r:id="rId5"/>
    <p:sldId id="261" r:id="rId6"/>
    <p:sldId id="262" r:id="rId7"/>
    <p:sldId id="263" r:id="rId8"/>
    <p:sldId id="264" r:id="rId9"/>
    <p:sldId id="268" r:id="rId10"/>
    <p:sldId id="271" r:id="rId11"/>
    <p:sldId id="273" r:id="rId12"/>
    <p:sldId id="275" r:id="rId13"/>
    <p:sldId id="276" r:id="rId14"/>
    <p:sldId id="278" r:id="rId15"/>
  </p:sldIdLst>
  <p:sldSz cx="9144000" cy="6858000" type="screen4x3"/>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FF"/>
    <a:srgbClr val="99FF33"/>
    <a:srgbClr val="33CCCC"/>
  </p:clrMru>
</p:presentationPr>
</file>

<file path=ppt/tableStyles.xml><?xml version="1.0" encoding="utf-8"?>
<a:tblStyleLst xmlns:a="http://schemas.openxmlformats.org/drawingml/2006/main" def="{5C22544A-7EE6-4342-B048-85BDC9FD1C3A}">
  <a:tblStyle styleId="{69C7853C-536D-4A76-A0AE-DD22124D55A5}" styleName="Estilo com Tema 1 - Destaque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606" y="-18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a:p>
        </p:txBody>
      </p:sp>
      <p:sp>
        <p:nvSpPr>
          <p:cNvPr id="3" name="Marcador de Posição d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438A7E-8A34-40D1-B623-6BD2AC273969}" type="datetimeFigureOut">
              <a:rPr lang="es-ES_tradnl" smtClean="0"/>
              <a:pPr/>
              <a:t>16/11/2012</a:t>
            </a:fld>
            <a:endParaRPr lang="es-ES_tradnl"/>
          </a:p>
        </p:txBody>
      </p:sp>
      <p:sp>
        <p:nvSpPr>
          <p:cNvPr id="4" name="Marcador de Posição da Imagem do Diapositivo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Posição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s-ES_tradnl"/>
          </a:p>
        </p:txBody>
      </p:sp>
      <p:sp>
        <p:nvSpPr>
          <p:cNvPr id="6" name="Marcador de Posição do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a:p>
        </p:txBody>
      </p:sp>
      <p:sp>
        <p:nvSpPr>
          <p:cNvPr id="7" name="Marcador de Posição do Número do Diapositivo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502AB5-2814-42A6-A777-E94770112676}" type="slidenum">
              <a:rPr lang="es-ES_tradnl" smtClean="0"/>
              <a:pPr/>
              <a:t>‹nº›</a:t>
            </a:fld>
            <a:endParaRPr lang="es-ES_trad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es-ES_tradnl"/>
          </a:p>
        </p:txBody>
      </p:sp>
      <p:sp>
        <p:nvSpPr>
          <p:cNvPr id="4" name="Marcador de Posição do Número do Diapositivo 3"/>
          <p:cNvSpPr>
            <a:spLocks noGrp="1"/>
          </p:cNvSpPr>
          <p:nvPr>
            <p:ph type="sldNum" sz="quarter" idx="10"/>
          </p:nvPr>
        </p:nvSpPr>
        <p:spPr/>
        <p:txBody>
          <a:bodyPr/>
          <a:lstStyle/>
          <a:p>
            <a:fld id="{84502AB5-2814-42A6-A777-E94770112676}" type="slidenum">
              <a:rPr lang="es-ES_tradnl" smtClean="0"/>
              <a:pPr/>
              <a:t>1</a:t>
            </a:fld>
            <a:endParaRPr lang="es-ES_trad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es-ES_tradnl"/>
          </a:p>
        </p:txBody>
      </p:sp>
      <p:sp>
        <p:nvSpPr>
          <p:cNvPr id="4" name="Marcador de Posição do Número do Diapositivo 3"/>
          <p:cNvSpPr>
            <a:spLocks noGrp="1"/>
          </p:cNvSpPr>
          <p:nvPr>
            <p:ph type="sldNum" sz="quarter" idx="10"/>
          </p:nvPr>
        </p:nvSpPr>
        <p:spPr/>
        <p:txBody>
          <a:bodyPr/>
          <a:lstStyle/>
          <a:p>
            <a:fld id="{84502AB5-2814-42A6-A777-E94770112676}" type="slidenum">
              <a:rPr lang="es-ES_tradnl" smtClean="0"/>
              <a:pPr/>
              <a:t>10</a:t>
            </a:fld>
            <a:endParaRPr lang="es-ES_trad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es-ES_tradnl"/>
          </a:p>
        </p:txBody>
      </p:sp>
      <p:sp>
        <p:nvSpPr>
          <p:cNvPr id="4" name="Marcador de Posição do Número do Diapositivo 3"/>
          <p:cNvSpPr>
            <a:spLocks noGrp="1"/>
          </p:cNvSpPr>
          <p:nvPr>
            <p:ph type="sldNum" sz="quarter" idx="10"/>
          </p:nvPr>
        </p:nvSpPr>
        <p:spPr/>
        <p:txBody>
          <a:bodyPr/>
          <a:lstStyle/>
          <a:p>
            <a:fld id="{B02E70BC-B1EC-44EB-B61A-A2EF8BF90725}" type="slidenum">
              <a:rPr lang="es-ES_tradnl" smtClean="0"/>
              <a:pPr/>
              <a:t>11</a:t>
            </a:fld>
            <a:endParaRPr lang="es-ES_trad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es-ES_tradnl"/>
          </a:p>
        </p:txBody>
      </p:sp>
      <p:sp>
        <p:nvSpPr>
          <p:cNvPr id="4" name="Marcador de Posição do Número do Diapositivo 3"/>
          <p:cNvSpPr>
            <a:spLocks noGrp="1"/>
          </p:cNvSpPr>
          <p:nvPr>
            <p:ph type="sldNum" sz="quarter" idx="10"/>
          </p:nvPr>
        </p:nvSpPr>
        <p:spPr/>
        <p:txBody>
          <a:bodyPr/>
          <a:lstStyle/>
          <a:p>
            <a:fld id="{B02E70BC-B1EC-44EB-B61A-A2EF8BF90725}" type="slidenum">
              <a:rPr lang="es-ES_tradnl" smtClean="0"/>
              <a:pPr/>
              <a:t>12</a:t>
            </a:fld>
            <a:endParaRPr lang="es-ES_tradn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es-ES_tradnl"/>
          </a:p>
        </p:txBody>
      </p:sp>
      <p:sp>
        <p:nvSpPr>
          <p:cNvPr id="4" name="Marcador de Posição do Número do Diapositivo 3"/>
          <p:cNvSpPr>
            <a:spLocks noGrp="1"/>
          </p:cNvSpPr>
          <p:nvPr>
            <p:ph type="sldNum" sz="quarter" idx="10"/>
          </p:nvPr>
        </p:nvSpPr>
        <p:spPr/>
        <p:txBody>
          <a:bodyPr/>
          <a:lstStyle/>
          <a:p>
            <a:fld id="{4C5F2E71-9976-48CD-A6B8-66BEAB48CFCD}" type="slidenum">
              <a:rPr lang="es-ES_tradnl" smtClean="0"/>
              <a:pPr/>
              <a:t>13</a:t>
            </a:fld>
            <a:endParaRPr lang="es-ES_tradn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es-ES_tradnl"/>
          </a:p>
        </p:txBody>
      </p:sp>
      <p:sp>
        <p:nvSpPr>
          <p:cNvPr id="4" name="Marcador de Posição do Número do Diapositivo 3"/>
          <p:cNvSpPr>
            <a:spLocks noGrp="1"/>
          </p:cNvSpPr>
          <p:nvPr>
            <p:ph type="sldNum" sz="quarter" idx="10"/>
          </p:nvPr>
        </p:nvSpPr>
        <p:spPr/>
        <p:txBody>
          <a:bodyPr/>
          <a:lstStyle/>
          <a:p>
            <a:fld id="{4C5F2E71-9976-48CD-A6B8-66BEAB48CFCD}" type="slidenum">
              <a:rPr lang="es-ES_tradnl" smtClean="0"/>
              <a:pPr/>
              <a:t>14</a:t>
            </a:fld>
            <a:endParaRPr lang="es-ES_trad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es-ES_tradnl"/>
          </a:p>
        </p:txBody>
      </p:sp>
      <p:sp>
        <p:nvSpPr>
          <p:cNvPr id="4" name="Marcador de Posição do Número do Diapositivo 3"/>
          <p:cNvSpPr>
            <a:spLocks noGrp="1"/>
          </p:cNvSpPr>
          <p:nvPr>
            <p:ph type="sldNum" sz="quarter" idx="10"/>
          </p:nvPr>
        </p:nvSpPr>
        <p:spPr/>
        <p:txBody>
          <a:bodyPr/>
          <a:lstStyle/>
          <a:p>
            <a:fld id="{84502AB5-2814-42A6-A777-E94770112676}" type="slidenum">
              <a:rPr lang="es-ES_tradnl" smtClean="0"/>
              <a:pPr/>
              <a:t>2</a:t>
            </a:fld>
            <a:endParaRPr lang="es-ES_trad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es-ES_tradnl"/>
          </a:p>
        </p:txBody>
      </p:sp>
      <p:sp>
        <p:nvSpPr>
          <p:cNvPr id="4" name="Marcador de Posição do Número do Diapositivo 3"/>
          <p:cNvSpPr>
            <a:spLocks noGrp="1"/>
          </p:cNvSpPr>
          <p:nvPr>
            <p:ph type="sldNum" sz="quarter" idx="10"/>
          </p:nvPr>
        </p:nvSpPr>
        <p:spPr/>
        <p:txBody>
          <a:bodyPr/>
          <a:lstStyle/>
          <a:p>
            <a:fld id="{84502AB5-2814-42A6-A777-E94770112676}" type="slidenum">
              <a:rPr lang="es-ES_tradnl" smtClean="0"/>
              <a:pPr/>
              <a:t>3</a:t>
            </a:fld>
            <a:endParaRPr lang="es-ES_trad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es-ES_tradnl"/>
          </a:p>
        </p:txBody>
      </p:sp>
      <p:sp>
        <p:nvSpPr>
          <p:cNvPr id="4" name="Marcador de Posição do Número do Diapositivo 3"/>
          <p:cNvSpPr>
            <a:spLocks noGrp="1"/>
          </p:cNvSpPr>
          <p:nvPr>
            <p:ph type="sldNum" sz="quarter" idx="10"/>
          </p:nvPr>
        </p:nvSpPr>
        <p:spPr/>
        <p:txBody>
          <a:bodyPr/>
          <a:lstStyle/>
          <a:p>
            <a:fld id="{18C18B37-F5AE-4911-95A2-0942F994E679}" type="slidenum">
              <a:rPr lang="es-ES_tradnl" smtClean="0"/>
              <a:pPr/>
              <a:t>4</a:t>
            </a:fld>
            <a:endParaRPr lang="es-ES_trad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es-ES_tradnl"/>
          </a:p>
        </p:txBody>
      </p:sp>
      <p:sp>
        <p:nvSpPr>
          <p:cNvPr id="4" name="Marcador de Posição do Número do Diapositivo 3"/>
          <p:cNvSpPr>
            <a:spLocks noGrp="1"/>
          </p:cNvSpPr>
          <p:nvPr>
            <p:ph type="sldNum" sz="quarter" idx="10"/>
          </p:nvPr>
        </p:nvSpPr>
        <p:spPr/>
        <p:txBody>
          <a:bodyPr/>
          <a:lstStyle/>
          <a:p>
            <a:fld id="{C6721C61-19B2-4806-82C7-F697AFA81146}" type="slidenum">
              <a:rPr lang="es-ES_tradnl" smtClean="0"/>
              <a:pPr/>
              <a:t>5</a:t>
            </a:fld>
            <a:endParaRPr lang="es-ES_trad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es-ES_tradnl"/>
          </a:p>
        </p:txBody>
      </p:sp>
      <p:sp>
        <p:nvSpPr>
          <p:cNvPr id="4" name="Marcador de Posição do Número do Diapositivo 3"/>
          <p:cNvSpPr>
            <a:spLocks noGrp="1"/>
          </p:cNvSpPr>
          <p:nvPr>
            <p:ph type="sldNum" sz="quarter" idx="10"/>
          </p:nvPr>
        </p:nvSpPr>
        <p:spPr/>
        <p:txBody>
          <a:bodyPr/>
          <a:lstStyle/>
          <a:p>
            <a:fld id="{C6721C61-19B2-4806-82C7-F697AFA81146}" type="slidenum">
              <a:rPr lang="es-ES_tradnl" smtClean="0"/>
              <a:pPr/>
              <a:t>6</a:t>
            </a:fld>
            <a:endParaRPr lang="es-ES_trad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es-ES_tradnl"/>
          </a:p>
        </p:txBody>
      </p:sp>
      <p:sp>
        <p:nvSpPr>
          <p:cNvPr id="4" name="Marcador de Posição do Número do Diapositivo 3"/>
          <p:cNvSpPr>
            <a:spLocks noGrp="1"/>
          </p:cNvSpPr>
          <p:nvPr>
            <p:ph type="sldNum" sz="quarter" idx="10"/>
          </p:nvPr>
        </p:nvSpPr>
        <p:spPr/>
        <p:txBody>
          <a:bodyPr/>
          <a:lstStyle/>
          <a:p>
            <a:fld id="{C6721C61-19B2-4806-82C7-F697AFA81146}" type="slidenum">
              <a:rPr lang="es-ES_tradnl" smtClean="0"/>
              <a:pPr/>
              <a:t>7</a:t>
            </a:fld>
            <a:endParaRPr lang="es-ES_trad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es-ES_tradnl"/>
          </a:p>
        </p:txBody>
      </p:sp>
      <p:sp>
        <p:nvSpPr>
          <p:cNvPr id="4" name="Marcador de Posição do Número do Diapositivo 3"/>
          <p:cNvSpPr>
            <a:spLocks noGrp="1"/>
          </p:cNvSpPr>
          <p:nvPr>
            <p:ph type="sldNum" sz="quarter" idx="10"/>
          </p:nvPr>
        </p:nvSpPr>
        <p:spPr/>
        <p:txBody>
          <a:bodyPr/>
          <a:lstStyle/>
          <a:p>
            <a:fld id="{C6721C61-19B2-4806-82C7-F697AFA81146}" type="slidenum">
              <a:rPr lang="es-ES_tradnl" smtClean="0"/>
              <a:pPr/>
              <a:t>8</a:t>
            </a:fld>
            <a:endParaRPr lang="es-ES_trad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es-ES_tradnl"/>
          </a:p>
        </p:txBody>
      </p:sp>
      <p:sp>
        <p:nvSpPr>
          <p:cNvPr id="4" name="Marcador de Posição do Número do Diapositivo 3"/>
          <p:cNvSpPr>
            <a:spLocks noGrp="1"/>
          </p:cNvSpPr>
          <p:nvPr>
            <p:ph type="sldNum" sz="quarter" idx="10"/>
          </p:nvPr>
        </p:nvSpPr>
        <p:spPr/>
        <p:txBody>
          <a:bodyPr/>
          <a:lstStyle/>
          <a:p>
            <a:fld id="{C6721C61-19B2-4806-82C7-F697AFA81146}" type="slidenum">
              <a:rPr lang="es-ES_tradnl" smtClean="0"/>
              <a:pPr/>
              <a:t>9</a:t>
            </a:fld>
            <a:endParaRPr lang="es-ES_trad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PT" smtClean="0"/>
              <a:t>Clique para editar o estilo</a:t>
            </a:r>
            <a:endParaRPr lang="es-ES_tradnl"/>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smtClean="0"/>
              <a:t>Faça clique para editar o estilo</a:t>
            </a:r>
            <a:endParaRPr lang="es-ES_tradnl"/>
          </a:p>
        </p:txBody>
      </p:sp>
      <p:sp>
        <p:nvSpPr>
          <p:cNvPr id="4" name="Marcador de Posição da Data 3"/>
          <p:cNvSpPr>
            <a:spLocks noGrp="1"/>
          </p:cNvSpPr>
          <p:nvPr>
            <p:ph type="dt" sz="half" idx="10"/>
          </p:nvPr>
        </p:nvSpPr>
        <p:spPr/>
        <p:txBody>
          <a:bodyPr/>
          <a:lstStyle/>
          <a:p>
            <a:fld id="{FFB7F88D-C4E8-4B83-8077-7CCC345259C8}" type="datetimeFigureOut">
              <a:rPr lang="es-ES_tradnl" smtClean="0"/>
              <a:pPr/>
              <a:t>16/11/2012</a:t>
            </a:fld>
            <a:endParaRPr lang="es-ES_tradnl"/>
          </a:p>
        </p:txBody>
      </p:sp>
      <p:sp>
        <p:nvSpPr>
          <p:cNvPr id="5" name="Marcador de Posição do Rodapé 4"/>
          <p:cNvSpPr>
            <a:spLocks noGrp="1"/>
          </p:cNvSpPr>
          <p:nvPr>
            <p:ph type="ftr" sz="quarter" idx="11"/>
          </p:nvPr>
        </p:nvSpPr>
        <p:spPr/>
        <p:txBody>
          <a:bodyPr/>
          <a:lstStyle/>
          <a:p>
            <a:endParaRPr lang="es-ES_tradnl"/>
          </a:p>
        </p:txBody>
      </p:sp>
      <p:sp>
        <p:nvSpPr>
          <p:cNvPr id="6" name="Marcador de Posição do Número do Diapositivo 5"/>
          <p:cNvSpPr>
            <a:spLocks noGrp="1"/>
          </p:cNvSpPr>
          <p:nvPr>
            <p:ph type="sldNum" sz="quarter" idx="12"/>
          </p:nvPr>
        </p:nvSpPr>
        <p:spPr/>
        <p:txBody>
          <a:bodyPr/>
          <a:lstStyle/>
          <a:p>
            <a:fld id="{266B170B-DFB8-40A2-99C7-E2323AAAA09C}" type="slidenum">
              <a:rPr lang="es-ES_tradnl" smtClean="0"/>
              <a:pPr/>
              <a:t>‹nº›</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es-ES_tradnl"/>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s-ES_tradnl"/>
          </a:p>
        </p:txBody>
      </p:sp>
      <p:sp>
        <p:nvSpPr>
          <p:cNvPr id="4" name="Marcador de Posição da Data 3"/>
          <p:cNvSpPr>
            <a:spLocks noGrp="1"/>
          </p:cNvSpPr>
          <p:nvPr>
            <p:ph type="dt" sz="half" idx="10"/>
          </p:nvPr>
        </p:nvSpPr>
        <p:spPr/>
        <p:txBody>
          <a:bodyPr/>
          <a:lstStyle/>
          <a:p>
            <a:fld id="{FFB7F88D-C4E8-4B83-8077-7CCC345259C8}" type="datetimeFigureOut">
              <a:rPr lang="es-ES_tradnl" smtClean="0"/>
              <a:pPr/>
              <a:t>16/11/2012</a:t>
            </a:fld>
            <a:endParaRPr lang="es-ES_tradnl"/>
          </a:p>
        </p:txBody>
      </p:sp>
      <p:sp>
        <p:nvSpPr>
          <p:cNvPr id="5" name="Marcador de Posição do Rodapé 4"/>
          <p:cNvSpPr>
            <a:spLocks noGrp="1"/>
          </p:cNvSpPr>
          <p:nvPr>
            <p:ph type="ftr" sz="quarter" idx="11"/>
          </p:nvPr>
        </p:nvSpPr>
        <p:spPr/>
        <p:txBody>
          <a:bodyPr/>
          <a:lstStyle/>
          <a:p>
            <a:endParaRPr lang="es-ES_tradnl"/>
          </a:p>
        </p:txBody>
      </p:sp>
      <p:sp>
        <p:nvSpPr>
          <p:cNvPr id="6" name="Marcador de Posição do Número do Diapositivo 5"/>
          <p:cNvSpPr>
            <a:spLocks noGrp="1"/>
          </p:cNvSpPr>
          <p:nvPr>
            <p:ph type="sldNum" sz="quarter" idx="12"/>
          </p:nvPr>
        </p:nvSpPr>
        <p:spPr/>
        <p:txBody>
          <a:bodyPr/>
          <a:lstStyle/>
          <a:p>
            <a:fld id="{266B170B-DFB8-40A2-99C7-E2323AAAA09C}" type="slidenum">
              <a:rPr lang="es-ES_tradnl" smtClean="0"/>
              <a:pPr/>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PT" smtClean="0"/>
              <a:t>Clique para editar o estilo</a:t>
            </a:r>
            <a:endParaRPr lang="es-ES_tradnl"/>
          </a:p>
        </p:txBody>
      </p:sp>
      <p:sp>
        <p:nvSpPr>
          <p:cNvPr id="3" name="Marcador de Posição de Texto Vertical 2"/>
          <p:cNvSpPr>
            <a:spLocks noGrp="1"/>
          </p:cNvSpPr>
          <p:nvPr>
            <p:ph type="body" orient="vert" idx="1"/>
          </p:nvPr>
        </p:nvSpPr>
        <p:spPr>
          <a:xfrm>
            <a:off x="457200" y="274638"/>
            <a:ext cx="6019800" cy="5851525"/>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s-ES_tradnl"/>
          </a:p>
        </p:txBody>
      </p:sp>
      <p:sp>
        <p:nvSpPr>
          <p:cNvPr id="4" name="Marcador de Posição da Data 3"/>
          <p:cNvSpPr>
            <a:spLocks noGrp="1"/>
          </p:cNvSpPr>
          <p:nvPr>
            <p:ph type="dt" sz="half" idx="10"/>
          </p:nvPr>
        </p:nvSpPr>
        <p:spPr/>
        <p:txBody>
          <a:bodyPr/>
          <a:lstStyle/>
          <a:p>
            <a:fld id="{FFB7F88D-C4E8-4B83-8077-7CCC345259C8}" type="datetimeFigureOut">
              <a:rPr lang="es-ES_tradnl" smtClean="0"/>
              <a:pPr/>
              <a:t>16/11/2012</a:t>
            </a:fld>
            <a:endParaRPr lang="es-ES_tradnl"/>
          </a:p>
        </p:txBody>
      </p:sp>
      <p:sp>
        <p:nvSpPr>
          <p:cNvPr id="5" name="Marcador de Posição do Rodapé 4"/>
          <p:cNvSpPr>
            <a:spLocks noGrp="1"/>
          </p:cNvSpPr>
          <p:nvPr>
            <p:ph type="ftr" sz="quarter" idx="11"/>
          </p:nvPr>
        </p:nvSpPr>
        <p:spPr/>
        <p:txBody>
          <a:bodyPr/>
          <a:lstStyle/>
          <a:p>
            <a:endParaRPr lang="es-ES_tradnl"/>
          </a:p>
        </p:txBody>
      </p:sp>
      <p:sp>
        <p:nvSpPr>
          <p:cNvPr id="6" name="Marcador de Posição do Número do Diapositivo 5"/>
          <p:cNvSpPr>
            <a:spLocks noGrp="1"/>
          </p:cNvSpPr>
          <p:nvPr>
            <p:ph type="sldNum" sz="quarter" idx="12"/>
          </p:nvPr>
        </p:nvSpPr>
        <p:spPr/>
        <p:txBody>
          <a:bodyPr/>
          <a:lstStyle/>
          <a:p>
            <a:fld id="{266B170B-DFB8-40A2-99C7-E2323AAAA09C}" type="slidenum">
              <a:rPr lang="es-ES_tradnl" smtClean="0"/>
              <a:pPr/>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es-ES_tradnl"/>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s-ES_tradnl"/>
          </a:p>
        </p:txBody>
      </p:sp>
      <p:sp>
        <p:nvSpPr>
          <p:cNvPr id="4" name="Marcador de Posição da Data 3"/>
          <p:cNvSpPr>
            <a:spLocks noGrp="1"/>
          </p:cNvSpPr>
          <p:nvPr>
            <p:ph type="dt" sz="half" idx="10"/>
          </p:nvPr>
        </p:nvSpPr>
        <p:spPr/>
        <p:txBody>
          <a:bodyPr/>
          <a:lstStyle/>
          <a:p>
            <a:fld id="{FFB7F88D-C4E8-4B83-8077-7CCC345259C8}" type="datetimeFigureOut">
              <a:rPr lang="es-ES_tradnl" smtClean="0"/>
              <a:pPr/>
              <a:t>16/11/2012</a:t>
            </a:fld>
            <a:endParaRPr lang="es-ES_tradnl"/>
          </a:p>
        </p:txBody>
      </p:sp>
      <p:sp>
        <p:nvSpPr>
          <p:cNvPr id="5" name="Marcador de Posição do Rodapé 4"/>
          <p:cNvSpPr>
            <a:spLocks noGrp="1"/>
          </p:cNvSpPr>
          <p:nvPr>
            <p:ph type="ftr" sz="quarter" idx="11"/>
          </p:nvPr>
        </p:nvSpPr>
        <p:spPr/>
        <p:txBody>
          <a:bodyPr/>
          <a:lstStyle/>
          <a:p>
            <a:endParaRPr lang="es-ES_tradnl"/>
          </a:p>
        </p:txBody>
      </p:sp>
      <p:sp>
        <p:nvSpPr>
          <p:cNvPr id="6" name="Marcador de Posição do Número do Diapositivo 5"/>
          <p:cNvSpPr>
            <a:spLocks noGrp="1"/>
          </p:cNvSpPr>
          <p:nvPr>
            <p:ph type="sldNum" sz="quarter" idx="12"/>
          </p:nvPr>
        </p:nvSpPr>
        <p:spPr/>
        <p:txBody>
          <a:bodyPr/>
          <a:lstStyle/>
          <a:p>
            <a:fld id="{266B170B-DFB8-40A2-99C7-E2323AAAA09C}" type="slidenum">
              <a:rPr lang="es-ES_tradnl" smtClean="0"/>
              <a:pPr/>
              <a:t>‹nº›</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PT" smtClean="0"/>
              <a:t>Clique para editar o estilo</a:t>
            </a:r>
            <a:endParaRPr lang="es-ES_tradnl"/>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smtClean="0"/>
              <a:t>Clique para editar os estilos</a:t>
            </a:r>
          </a:p>
        </p:txBody>
      </p:sp>
      <p:sp>
        <p:nvSpPr>
          <p:cNvPr id="4" name="Marcador de Posição da Data 3"/>
          <p:cNvSpPr>
            <a:spLocks noGrp="1"/>
          </p:cNvSpPr>
          <p:nvPr>
            <p:ph type="dt" sz="half" idx="10"/>
          </p:nvPr>
        </p:nvSpPr>
        <p:spPr/>
        <p:txBody>
          <a:bodyPr/>
          <a:lstStyle/>
          <a:p>
            <a:fld id="{FFB7F88D-C4E8-4B83-8077-7CCC345259C8}" type="datetimeFigureOut">
              <a:rPr lang="es-ES_tradnl" smtClean="0"/>
              <a:pPr/>
              <a:t>16/11/2012</a:t>
            </a:fld>
            <a:endParaRPr lang="es-ES_tradnl"/>
          </a:p>
        </p:txBody>
      </p:sp>
      <p:sp>
        <p:nvSpPr>
          <p:cNvPr id="5" name="Marcador de Posição do Rodapé 4"/>
          <p:cNvSpPr>
            <a:spLocks noGrp="1"/>
          </p:cNvSpPr>
          <p:nvPr>
            <p:ph type="ftr" sz="quarter" idx="11"/>
          </p:nvPr>
        </p:nvSpPr>
        <p:spPr/>
        <p:txBody>
          <a:bodyPr/>
          <a:lstStyle/>
          <a:p>
            <a:endParaRPr lang="es-ES_tradnl"/>
          </a:p>
        </p:txBody>
      </p:sp>
      <p:sp>
        <p:nvSpPr>
          <p:cNvPr id="6" name="Marcador de Posição do Número do Diapositivo 5"/>
          <p:cNvSpPr>
            <a:spLocks noGrp="1"/>
          </p:cNvSpPr>
          <p:nvPr>
            <p:ph type="sldNum" sz="quarter" idx="12"/>
          </p:nvPr>
        </p:nvSpPr>
        <p:spPr/>
        <p:txBody>
          <a:bodyPr/>
          <a:lstStyle/>
          <a:p>
            <a:fld id="{266B170B-DFB8-40A2-99C7-E2323AAAA09C}" type="slidenum">
              <a:rPr lang="es-ES_tradnl" smtClean="0"/>
              <a:pPr/>
              <a:t>‹nº›</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es-ES_tradnl"/>
          </a:p>
        </p:txBody>
      </p:sp>
      <p:sp>
        <p:nvSpPr>
          <p:cNvPr id="3" name="Marcador de Posição de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s-ES_tradnl"/>
          </a:p>
        </p:txBody>
      </p:sp>
      <p:sp>
        <p:nvSpPr>
          <p:cNvPr id="4" name="Marcador de Posição de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s-ES_tradnl"/>
          </a:p>
        </p:txBody>
      </p:sp>
      <p:sp>
        <p:nvSpPr>
          <p:cNvPr id="5" name="Marcador de Posição da Data 4"/>
          <p:cNvSpPr>
            <a:spLocks noGrp="1"/>
          </p:cNvSpPr>
          <p:nvPr>
            <p:ph type="dt" sz="half" idx="10"/>
          </p:nvPr>
        </p:nvSpPr>
        <p:spPr/>
        <p:txBody>
          <a:bodyPr/>
          <a:lstStyle/>
          <a:p>
            <a:fld id="{FFB7F88D-C4E8-4B83-8077-7CCC345259C8}" type="datetimeFigureOut">
              <a:rPr lang="es-ES_tradnl" smtClean="0"/>
              <a:pPr/>
              <a:t>16/11/2012</a:t>
            </a:fld>
            <a:endParaRPr lang="es-ES_tradnl"/>
          </a:p>
        </p:txBody>
      </p:sp>
      <p:sp>
        <p:nvSpPr>
          <p:cNvPr id="6" name="Marcador de Posição do Rodapé 5"/>
          <p:cNvSpPr>
            <a:spLocks noGrp="1"/>
          </p:cNvSpPr>
          <p:nvPr>
            <p:ph type="ftr" sz="quarter" idx="11"/>
          </p:nvPr>
        </p:nvSpPr>
        <p:spPr/>
        <p:txBody>
          <a:bodyPr/>
          <a:lstStyle/>
          <a:p>
            <a:endParaRPr lang="es-ES_tradnl"/>
          </a:p>
        </p:txBody>
      </p:sp>
      <p:sp>
        <p:nvSpPr>
          <p:cNvPr id="7" name="Marcador de Posição do Número do Diapositivo 6"/>
          <p:cNvSpPr>
            <a:spLocks noGrp="1"/>
          </p:cNvSpPr>
          <p:nvPr>
            <p:ph type="sldNum" sz="quarter" idx="12"/>
          </p:nvPr>
        </p:nvSpPr>
        <p:spPr/>
        <p:txBody>
          <a:bodyPr/>
          <a:lstStyle/>
          <a:p>
            <a:fld id="{266B170B-DFB8-40A2-99C7-E2323AAAA09C}" type="slidenum">
              <a:rPr lang="es-ES_tradnl" smtClean="0"/>
              <a:pPr/>
              <a:t>‹nº›</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PT" smtClean="0"/>
              <a:t>Clique para editar o estilo</a:t>
            </a:r>
            <a:endParaRPr lang="es-ES_tradnl"/>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s-ES_tradnl"/>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s-ES_tradnl"/>
          </a:p>
        </p:txBody>
      </p:sp>
      <p:sp>
        <p:nvSpPr>
          <p:cNvPr id="7" name="Marcador de Posição da Data 6"/>
          <p:cNvSpPr>
            <a:spLocks noGrp="1"/>
          </p:cNvSpPr>
          <p:nvPr>
            <p:ph type="dt" sz="half" idx="10"/>
          </p:nvPr>
        </p:nvSpPr>
        <p:spPr/>
        <p:txBody>
          <a:bodyPr/>
          <a:lstStyle/>
          <a:p>
            <a:fld id="{FFB7F88D-C4E8-4B83-8077-7CCC345259C8}" type="datetimeFigureOut">
              <a:rPr lang="es-ES_tradnl" smtClean="0"/>
              <a:pPr/>
              <a:t>16/11/2012</a:t>
            </a:fld>
            <a:endParaRPr lang="es-ES_tradnl"/>
          </a:p>
        </p:txBody>
      </p:sp>
      <p:sp>
        <p:nvSpPr>
          <p:cNvPr id="8" name="Marcador de Posição do Rodapé 7"/>
          <p:cNvSpPr>
            <a:spLocks noGrp="1"/>
          </p:cNvSpPr>
          <p:nvPr>
            <p:ph type="ftr" sz="quarter" idx="11"/>
          </p:nvPr>
        </p:nvSpPr>
        <p:spPr/>
        <p:txBody>
          <a:bodyPr/>
          <a:lstStyle/>
          <a:p>
            <a:endParaRPr lang="es-ES_tradnl"/>
          </a:p>
        </p:txBody>
      </p:sp>
      <p:sp>
        <p:nvSpPr>
          <p:cNvPr id="9" name="Marcador de Posição do Número do Diapositivo 8"/>
          <p:cNvSpPr>
            <a:spLocks noGrp="1"/>
          </p:cNvSpPr>
          <p:nvPr>
            <p:ph type="sldNum" sz="quarter" idx="12"/>
          </p:nvPr>
        </p:nvSpPr>
        <p:spPr/>
        <p:txBody>
          <a:bodyPr/>
          <a:lstStyle/>
          <a:p>
            <a:fld id="{266B170B-DFB8-40A2-99C7-E2323AAAA09C}" type="slidenum">
              <a:rPr lang="es-ES_tradnl" smtClean="0"/>
              <a:pPr/>
              <a:t>‹nº›</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es-ES_tradnl"/>
          </a:p>
        </p:txBody>
      </p:sp>
      <p:sp>
        <p:nvSpPr>
          <p:cNvPr id="3" name="Marcador de Posição da Data 2"/>
          <p:cNvSpPr>
            <a:spLocks noGrp="1"/>
          </p:cNvSpPr>
          <p:nvPr>
            <p:ph type="dt" sz="half" idx="10"/>
          </p:nvPr>
        </p:nvSpPr>
        <p:spPr/>
        <p:txBody>
          <a:bodyPr/>
          <a:lstStyle/>
          <a:p>
            <a:fld id="{FFB7F88D-C4E8-4B83-8077-7CCC345259C8}" type="datetimeFigureOut">
              <a:rPr lang="es-ES_tradnl" smtClean="0"/>
              <a:pPr/>
              <a:t>16/11/2012</a:t>
            </a:fld>
            <a:endParaRPr lang="es-ES_tradnl"/>
          </a:p>
        </p:txBody>
      </p:sp>
      <p:sp>
        <p:nvSpPr>
          <p:cNvPr id="4" name="Marcador de Posição do Rodapé 3"/>
          <p:cNvSpPr>
            <a:spLocks noGrp="1"/>
          </p:cNvSpPr>
          <p:nvPr>
            <p:ph type="ftr" sz="quarter" idx="11"/>
          </p:nvPr>
        </p:nvSpPr>
        <p:spPr/>
        <p:txBody>
          <a:bodyPr/>
          <a:lstStyle/>
          <a:p>
            <a:endParaRPr lang="es-ES_tradnl"/>
          </a:p>
        </p:txBody>
      </p:sp>
      <p:sp>
        <p:nvSpPr>
          <p:cNvPr id="5" name="Marcador de Posição do Número do Diapositivo 4"/>
          <p:cNvSpPr>
            <a:spLocks noGrp="1"/>
          </p:cNvSpPr>
          <p:nvPr>
            <p:ph type="sldNum" sz="quarter" idx="12"/>
          </p:nvPr>
        </p:nvSpPr>
        <p:spPr/>
        <p:txBody>
          <a:bodyPr/>
          <a:lstStyle/>
          <a:p>
            <a:fld id="{266B170B-DFB8-40A2-99C7-E2323AAAA09C}" type="slidenum">
              <a:rPr lang="es-ES_tradnl" smtClean="0"/>
              <a:pPr/>
              <a:t>‹nº›</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p>
            <a:fld id="{FFB7F88D-C4E8-4B83-8077-7CCC345259C8}" type="datetimeFigureOut">
              <a:rPr lang="es-ES_tradnl" smtClean="0"/>
              <a:pPr/>
              <a:t>16/11/2012</a:t>
            </a:fld>
            <a:endParaRPr lang="es-ES_tradnl"/>
          </a:p>
        </p:txBody>
      </p:sp>
      <p:sp>
        <p:nvSpPr>
          <p:cNvPr id="3" name="Marcador de Posição do Rodapé 2"/>
          <p:cNvSpPr>
            <a:spLocks noGrp="1"/>
          </p:cNvSpPr>
          <p:nvPr>
            <p:ph type="ftr" sz="quarter" idx="11"/>
          </p:nvPr>
        </p:nvSpPr>
        <p:spPr/>
        <p:txBody>
          <a:bodyPr/>
          <a:lstStyle/>
          <a:p>
            <a:endParaRPr lang="es-ES_tradnl"/>
          </a:p>
        </p:txBody>
      </p:sp>
      <p:sp>
        <p:nvSpPr>
          <p:cNvPr id="4" name="Marcador de Posição do Número do Diapositivo 3"/>
          <p:cNvSpPr>
            <a:spLocks noGrp="1"/>
          </p:cNvSpPr>
          <p:nvPr>
            <p:ph type="sldNum" sz="quarter" idx="12"/>
          </p:nvPr>
        </p:nvSpPr>
        <p:spPr/>
        <p:txBody>
          <a:bodyPr/>
          <a:lstStyle/>
          <a:p>
            <a:fld id="{266B170B-DFB8-40A2-99C7-E2323AAAA09C}" type="slidenum">
              <a:rPr lang="es-ES_tradnl" smtClean="0"/>
              <a:pPr/>
              <a:t>‹nº›</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es-ES_tradnl"/>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s-ES_tradnl"/>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FFB7F88D-C4E8-4B83-8077-7CCC345259C8}" type="datetimeFigureOut">
              <a:rPr lang="es-ES_tradnl" smtClean="0"/>
              <a:pPr/>
              <a:t>16/11/2012</a:t>
            </a:fld>
            <a:endParaRPr lang="es-ES_tradnl"/>
          </a:p>
        </p:txBody>
      </p:sp>
      <p:sp>
        <p:nvSpPr>
          <p:cNvPr id="6" name="Marcador de Posição do Rodapé 5"/>
          <p:cNvSpPr>
            <a:spLocks noGrp="1"/>
          </p:cNvSpPr>
          <p:nvPr>
            <p:ph type="ftr" sz="quarter" idx="11"/>
          </p:nvPr>
        </p:nvSpPr>
        <p:spPr/>
        <p:txBody>
          <a:bodyPr/>
          <a:lstStyle/>
          <a:p>
            <a:endParaRPr lang="es-ES_tradnl"/>
          </a:p>
        </p:txBody>
      </p:sp>
      <p:sp>
        <p:nvSpPr>
          <p:cNvPr id="7" name="Marcador de Posição do Número do Diapositivo 6"/>
          <p:cNvSpPr>
            <a:spLocks noGrp="1"/>
          </p:cNvSpPr>
          <p:nvPr>
            <p:ph type="sldNum" sz="quarter" idx="12"/>
          </p:nvPr>
        </p:nvSpPr>
        <p:spPr/>
        <p:txBody>
          <a:bodyPr/>
          <a:lstStyle/>
          <a:p>
            <a:fld id="{266B170B-DFB8-40A2-99C7-E2323AAAA09C}" type="slidenum">
              <a:rPr lang="es-ES_tradnl" smtClean="0"/>
              <a:pPr/>
              <a:t>‹nº›</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es-ES_tradnl"/>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FFB7F88D-C4E8-4B83-8077-7CCC345259C8}" type="datetimeFigureOut">
              <a:rPr lang="es-ES_tradnl" smtClean="0"/>
              <a:pPr/>
              <a:t>16/11/2012</a:t>
            </a:fld>
            <a:endParaRPr lang="es-ES_tradnl"/>
          </a:p>
        </p:txBody>
      </p:sp>
      <p:sp>
        <p:nvSpPr>
          <p:cNvPr id="6" name="Marcador de Posição do Rodapé 5"/>
          <p:cNvSpPr>
            <a:spLocks noGrp="1"/>
          </p:cNvSpPr>
          <p:nvPr>
            <p:ph type="ftr" sz="quarter" idx="11"/>
          </p:nvPr>
        </p:nvSpPr>
        <p:spPr/>
        <p:txBody>
          <a:bodyPr/>
          <a:lstStyle/>
          <a:p>
            <a:endParaRPr lang="es-ES_tradnl"/>
          </a:p>
        </p:txBody>
      </p:sp>
      <p:sp>
        <p:nvSpPr>
          <p:cNvPr id="7" name="Marcador de Posição do Número do Diapositivo 6"/>
          <p:cNvSpPr>
            <a:spLocks noGrp="1"/>
          </p:cNvSpPr>
          <p:nvPr>
            <p:ph type="sldNum" sz="quarter" idx="12"/>
          </p:nvPr>
        </p:nvSpPr>
        <p:spPr/>
        <p:txBody>
          <a:bodyPr/>
          <a:lstStyle/>
          <a:p>
            <a:fld id="{266B170B-DFB8-40A2-99C7-E2323AAAA09C}" type="slidenum">
              <a:rPr lang="es-ES_tradnl" smtClean="0"/>
              <a:pPr/>
              <a:t>‹nº›</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PT" smtClean="0"/>
              <a:t>Clique para editar o estilo</a:t>
            </a:r>
            <a:endParaRPr lang="es-ES_tradnl"/>
          </a:p>
        </p:txBody>
      </p:sp>
      <p:sp>
        <p:nvSpPr>
          <p:cNvPr id="3" name="Marcador de Posição do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s-ES_tradnl"/>
          </a:p>
        </p:txBody>
      </p:sp>
      <p:sp>
        <p:nvSpPr>
          <p:cNvPr id="4" name="Marcador de Posição d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B7F88D-C4E8-4B83-8077-7CCC345259C8}" type="datetimeFigureOut">
              <a:rPr lang="es-ES_tradnl" smtClean="0"/>
              <a:pPr/>
              <a:t>16/11/2012</a:t>
            </a:fld>
            <a:endParaRPr lang="es-ES_tradnl"/>
          </a:p>
        </p:txBody>
      </p:sp>
      <p:sp>
        <p:nvSpPr>
          <p:cNvPr id="5" name="Marcador de Posição do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Marcador de Posição do Número do Diapositivo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6B170B-DFB8-40A2-99C7-E2323AAAA09C}" type="slidenum">
              <a:rPr lang="es-ES_tradnl" smtClean="0"/>
              <a:pPr/>
              <a:t>‹nº›</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Blame for a broken heart Royalty Free Stock Vector Art Illustration"/>
          <p:cNvPicPr>
            <a:picLocks noChangeAspect="1" noChangeArrowheads="1"/>
          </p:cNvPicPr>
          <p:nvPr/>
        </p:nvPicPr>
        <p:blipFill>
          <a:blip r:embed="rId3" cstate="print"/>
          <a:srcRect/>
          <a:stretch>
            <a:fillRect/>
          </a:stretch>
        </p:blipFill>
        <p:spPr bwMode="auto">
          <a:xfrm>
            <a:off x="0" y="0"/>
            <a:ext cx="9540552" cy="7308306"/>
          </a:xfrm>
          <a:prstGeom prst="rect">
            <a:avLst/>
          </a:prstGeom>
          <a:noFill/>
        </p:spPr>
      </p:pic>
      <p:sp>
        <p:nvSpPr>
          <p:cNvPr id="4" name="Título 3"/>
          <p:cNvSpPr txBox="1">
            <a:spLocks noGrp="1"/>
          </p:cNvSpPr>
          <p:nvPr>
            <p:ph type="ctrTitle"/>
          </p:nvPr>
        </p:nvSpPr>
        <p:spPr>
          <a:xfrm>
            <a:off x="1403648" y="3356992"/>
            <a:ext cx="6912768" cy="769441"/>
          </a:xfrm>
          <a:prstGeom prst="rect">
            <a:avLst/>
          </a:prstGeom>
          <a:solidFill>
            <a:srgbClr val="FF00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r>
              <a:rPr lang="es-ES_tradnl" b="1" dirty="0" smtClean="0">
                <a:solidFill>
                  <a:schemeClr val="bg1"/>
                </a:solidFill>
                <a:effectLst>
                  <a:outerShdw blurRad="38100" dist="38100" dir="2700000" algn="tl">
                    <a:srgbClr val="000000">
                      <a:alpha val="43137"/>
                    </a:srgbClr>
                  </a:outerShdw>
                </a:effectLst>
              </a:rPr>
              <a:t>Consultorio Sentimental</a:t>
            </a:r>
            <a:endParaRPr lang="es-ES_tradnl" b="1" dirty="0">
              <a:solidFill>
                <a:schemeClr val="bg1"/>
              </a:solidFill>
              <a:effectLst>
                <a:outerShdw blurRad="38100" dist="38100" dir="2700000" algn="tl">
                  <a:srgbClr val="000000">
                    <a:alpha val="43137"/>
                  </a:srgbClr>
                </a:outerShdw>
              </a:effectLst>
            </a:endParaRPr>
          </a:p>
        </p:txBody>
      </p:sp>
      <p:sp>
        <p:nvSpPr>
          <p:cNvPr id="6" name="CaixaDeTexto 5"/>
          <p:cNvSpPr txBox="1"/>
          <p:nvPr/>
        </p:nvSpPr>
        <p:spPr>
          <a:xfrm>
            <a:off x="755576" y="4221088"/>
            <a:ext cx="8172400" cy="1015663"/>
          </a:xfrm>
          <a:prstGeom prst="rect">
            <a:avLst/>
          </a:prstGeom>
          <a:noFill/>
        </p:spPr>
        <p:txBody>
          <a:bodyPr wrap="square" rtlCol="0">
            <a:spAutoFit/>
          </a:bodyPr>
          <a:lstStyle/>
          <a:p>
            <a:pPr algn="ctr"/>
            <a:r>
              <a:rPr lang="es-ES_tradnl" sz="2000" b="1" dirty="0" smtClean="0">
                <a:solidFill>
                  <a:schemeClr val="bg1"/>
                </a:solidFill>
              </a:rPr>
              <a:t>Ni siempre las relaciones entre parejas son fáciles. A continuación, se presenta una carta de un hombre que se siente perdido y no sabe qué hacer para resolver su problema. Lee la carta con atención:</a:t>
            </a:r>
            <a:endParaRPr lang="es-ES_tradnl" sz="2000" b="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683568" y="548680"/>
            <a:ext cx="7772400" cy="1470025"/>
          </a:xfrm>
          <a:prstGeom prst="rect">
            <a:avLst/>
          </a:prstGeo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lIns="91440" tIns="45720" rIns="91440" bIns="45720" rtlCol="0" anchor="ct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_tradnl" sz="4400" b="1" i="0" u="none" strike="noStrike" kern="1200" cap="all" spc="0" normalizeH="0" baseline="0" noProof="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uLnTx/>
                <a:uFillTx/>
                <a:latin typeface="+mj-lt"/>
                <a:ea typeface="+mj-ea"/>
                <a:cs typeface="+mj-cs"/>
              </a:rPr>
              <a:t>Presente de Subjuntivo: Usos</a:t>
            </a:r>
            <a:endParaRPr kumimoji="0" lang="es-ES_tradnl" sz="4400" b="1" i="0" u="none" strike="noStrike" kern="1200" cap="all" spc="0" normalizeH="0" baseline="0" noProof="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uLnTx/>
              <a:uFillTx/>
              <a:latin typeface="+mj-lt"/>
              <a:ea typeface="+mj-ea"/>
              <a:cs typeface="+mj-cs"/>
            </a:endParaRPr>
          </a:p>
        </p:txBody>
      </p:sp>
      <p:pic>
        <p:nvPicPr>
          <p:cNvPr id="5" name="Picture 2" descr="Puzzle vector illustration Royalty Free Stock Vector Art Illustration"/>
          <p:cNvPicPr>
            <a:picLocks noChangeAspect="1" noChangeArrowheads="1"/>
          </p:cNvPicPr>
          <p:nvPr/>
        </p:nvPicPr>
        <p:blipFill>
          <a:blip r:embed="rId3" cstate="print"/>
          <a:srcRect/>
          <a:stretch>
            <a:fillRect/>
          </a:stretch>
        </p:blipFill>
        <p:spPr bwMode="auto">
          <a:xfrm>
            <a:off x="2627784" y="2276872"/>
            <a:ext cx="3960440" cy="39604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ângulo arredondado 3"/>
          <p:cNvSpPr/>
          <p:nvPr/>
        </p:nvSpPr>
        <p:spPr>
          <a:xfrm>
            <a:off x="179512" y="260648"/>
            <a:ext cx="8784976" cy="1080120"/>
          </a:xfrm>
          <a:prstGeom prst="round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400" b="1" dirty="0" smtClean="0">
                <a:solidFill>
                  <a:schemeClr val="bg1"/>
                </a:solidFill>
              </a:rPr>
              <a:t>                 Fíjate ahora en las frases e intenta descubrir el valor que las formas verbales </a:t>
            </a:r>
            <a:r>
              <a:rPr lang="es-ES_tradnl" sz="2400" b="1" smtClean="0">
                <a:solidFill>
                  <a:schemeClr val="bg1"/>
                </a:solidFill>
              </a:rPr>
              <a:t>les imprimen:</a:t>
            </a:r>
            <a:endParaRPr lang="es-ES_tradnl" sz="2400" dirty="0">
              <a:solidFill>
                <a:schemeClr val="bg1"/>
              </a:solidFill>
            </a:endParaRPr>
          </a:p>
        </p:txBody>
      </p:sp>
      <p:graphicFrame>
        <p:nvGraphicFramePr>
          <p:cNvPr id="5" name="Tabela 4"/>
          <p:cNvGraphicFramePr>
            <a:graphicFrameLocks noGrp="1"/>
          </p:cNvGraphicFramePr>
          <p:nvPr/>
        </p:nvGraphicFramePr>
        <p:xfrm>
          <a:off x="323528" y="1556792"/>
          <a:ext cx="8496944" cy="4587469"/>
        </p:xfrm>
        <a:graphic>
          <a:graphicData uri="http://schemas.openxmlformats.org/drawingml/2006/table">
            <a:tbl>
              <a:tblPr firstRow="1" bandRow="1">
                <a:tableStyleId>{69C7853C-536D-4A76-A0AE-DD22124D55A5}</a:tableStyleId>
              </a:tblPr>
              <a:tblGrid>
                <a:gridCol w="6970297"/>
                <a:gridCol w="1526647"/>
              </a:tblGrid>
              <a:tr h="343532">
                <a:tc>
                  <a:txBody>
                    <a:bodyPr/>
                    <a:lstStyle/>
                    <a:p>
                      <a:pPr marL="0" marR="0" indent="0" algn="just" defTabSz="914400" rtl="0" eaLnBrk="1" fontAlgn="auto" latinLnBrk="0" hangingPunct="1">
                        <a:lnSpc>
                          <a:spcPct val="150000"/>
                        </a:lnSpc>
                        <a:spcBef>
                          <a:spcPts val="0"/>
                        </a:spcBef>
                        <a:spcAft>
                          <a:spcPts val="0"/>
                        </a:spcAft>
                        <a:buClrTx/>
                        <a:buSzTx/>
                        <a:buFontTx/>
                        <a:buNone/>
                        <a:tabLst/>
                        <a:defRPr/>
                      </a:pPr>
                      <a:r>
                        <a:rPr lang="es-ES_tradnl" dirty="0" smtClean="0"/>
                        <a:t>Me fastidia que siempre hables tan alto. </a:t>
                      </a:r>
                    </a:p>
                  </a:txBody>
                  <a:tcPr>
                    <a:lnR w="12700" cap="flat" cmpd="sng" algn="ctr">
                      <a:solidFill>
                        <a:schemeClr val="tx1"/>
                      </a:solidFill>
                      <a:prstDash val="solid"/>
                      <a:round/>
                      <a:headEnd type="none" w="med" len="med"/>
                      <a:tailEnd type="none" w="med" len="med"/>
                    </a:lnR>
                  </a:tcPr>
                </a:tc>
                <a:tc>
                  <a:txBody>
                    <a:bodyPr/>
                    <a:lstStyle/>
                    <a:p>
                      <a:pPr algn="ctr"/>
                      <a:endParaRPr lang="es-ES_tradnl" b="1" dirty="0">
                        <a:solidFill>
                          <a:schemeClr val="bg1"/>
                        </a:solidFill>
                      </a:endParaRPr>
                    </a:p>
                  </a:txBody>
                  <a:tcPr>
                    <a:lnL w="12700" cap="flat" cmpd="sng" algn="ctr">
                      <a:solidFill>
                        <a:schemeClr val="tx1"/>
                      </a:solidFill>
                      <a:prstDash val="solid"/>
                      <a:round/>
                      <a:headEnd type="none" w="med" len="med"/>
                      <a:tailEnd type="none" w="med" len="med"/>
                    </a:lnL>
                    <a:cell3D prstMaterial="dkEdge">
                      <a:bevel/>
                      <a:lightRig rig="flood" dir="t"/>
                    </a:cell3D>
                    <a:solidFill>
                      <a:schemeClr val="bg1"/>
                    </a:solidFill>
                  </a:tcPr>
                </a:tc>
              </a:tr>
              <a:tr h="343532">
                <a:tc>
                  <a:txBody>
                    <a:bodyPr/>
                    <a:lstStyle/>
                    <a:p>
                      <a:pPr algn="just">
                        <a:lnSpc>
                          <a:spcPct val="150000"/>
                        </a:lnSpc>
                      </a:pPr>
                      <a:r>
                        <a:rPr lang="es-ES_tradnl" dirty="0" smtClean="0"/>
                        <a:t>Es</a:t>
                      </a:r>
                      <a:r>
                        <a:rPr lang="es-ES_tradnl" baseline="0" dirty="0" smtClean="0"/>
                        <a:t> probable que Paco no venga. </a:t>
                      </a:r>
                      <a:endParaRPr lang="es-ES_tradnl" dirty="0"/>
                    </a:p>
                  </a:txBody>
                  <a:tcPr/>
                </a:tc>
                <a:tc>
                  <a:txBody>
                    <a:bodyPr/>
                    <a:lstStyle/>
                    <a:p>
                      <a:pPr algn="ctr"/>
                      <a:endParaRPr lang="es-ES_tradnl" b="1" dirty="0">
                        <a:solidFill>
                          <a:schemeClr val="bg1"/>
                        </a:solidFill>
                      </a:endParaRPr>
                    </a:p>
                  </a:txBody>
                  <a:tcPr>
                    <a:cell3D prstMaterial="dkEdge">
                      <a:bevel/>
                      <a:lightRig rig="flood" dir="t"/>
                    </a:cell3D>
                    <a:solidFill>
                      <a:schemeClr val="bg1"/>
                    </a:solidFill>
                  </a:tcPr>
                </a:tc>
              </a:tr>
              <a:tr h="343532">
                <a:tc>
                  <a:txBody>
                    <a:bodyPr/>
                    <a:lstStyle/>
                    <a:p>
                      <a:pPr algn="just">
                        <a:lnSpc>
                          <a:spcPct val="150000"/>
                        </a:lnSpc>
                      </a:pPr>
                      <a:r>
                        <a:rPr lang="es-ES_tradnl" dirty="0" smtClean="0"/>
                        <a:t>Me parece estupendo</a:t>
                      </a:r>
                      <a:r>
                        <a:rPr lang="es-ES_tradnl" baseline="0" dirty="0" smtClean="0"/>
                        <a:t> que vayas a casarte.</a:t>
                      </a:r>
                      <a:endParaRPr lang="es-ES_tradnl" dirty="0"/>
                    </a:p>
                  </a:txBody>
                  <a:tcPr/>
                </a:tc>
                <a:tc>
                  <a:txBody>
                    <a:bodyPr/>
                    <a:lstStyle/>
                    <a:p>
                      <a:pPr algn="ctr"/>
                      <a:endParaRPr lang="es-ES_tradnl" b="1" dirty="0">
                        <a:solidFill>
                          <a:schemeClr val="bg1"/>
                        </a:solidFill>
                      </a:endParaRPr>
                    </a:p>
                  </a:txBody>
                  <a:tcPr>
                    <a:cell3D prstMaterial="dkEdge">
                      <a:bevel/>
                      <a:lightRig rig="flood" dir="t"/>
                    </a:cell3D>
                    <a:solidFill>
                      <a:schemeClr val="bg1"/>
                    </a:solidFill>
                  </a:tcPr>
                </a:tc>
              </a:tr>
              <a:tr h="343532">
                <a:tc>
                  <a:txBody>
                    <a:bodyPr/>
                    <a:lstStyle/>
                    <a:p>
                      <a:pPr algn="just">
                        <a:lnSpc>
                          <a:spcPct val="150000"/>
                        </a:lnSpc>
                      </a:pPr>
                      <a:r>
                        <a:rPr lang="es-ES_tradnl" dirty="0" smtClean="0"/>
                        <a:t>Quiero</a:t>
                      </a:r>
                      <a:r>
                        <a:rPr lang="es-ES_tradnl" baseline="0" dirty="0" smtClean="0"/>
                        <a:t> que me cuentes lo que pasó.</a:t>
                      </a:r>
                      <a:endParaRPr lang="es-ES_tradnl" dirty="0"/>
                    </a:p>
                  </a:txBody>
                  <a:tcPr/>
                </a:tc>
                <a:tc>
                  <a:txBody>
                    <a:bodyPr/>
                    <a:lstStyle/>
                    <a:p>
                      <a:pPr algn="ctr"/>
                      <a:endParaRPr lang="es-ES_tradnl" b="1" dirty="0">
                        <a:solidFill>
                          <a:schemeClr val="bg1"/>
                        </a:solidFill>
                      </a:endParaRPr>
                    </a:p>
                  </a:txBody>
                  <a:tcPr>
                    <a:cell3D prstMaterial="dkEdge">
                      <a:bevel/>
                      <a:lightRig rig="flood" dir="t"/>
                    </a:cell3D>
                    <a:solidFill>
                      <a:schemeClr val="bg1"/>
                    </a:solidFill>
                  </a:tcPr>
                </a:tc>
              </a:tr>
              <a:tr h="343532">
                <a:tc>
                  <a:txBody>
                    <a:bodyPr/>
                    <a:lstStyle/>
                    <a:p>
                      <a:pPr algn="just">
                        <a:lnSpc>
                          <a:spcPct val="150000"/>
                        </a:lnSpc>
                      </a:pPr>
                      <a:r>
                        <a:rPr lang="es-ES_tradnl" dirty="0" smtClean="0"/>
                        <a:t>Puede que no me llame. </a:t>
                      </a:r>
                      <a:endParaRPr lang="es-ES_tradnl" dirty="0"/>
                    </a:p>
                  </a:txBody>
                  <a:tcPr/>
                </a:tc>
                <a:tc>
                  <a:txBody>
                    <a:bodyPr/>
                    <a:lstStyle/>
                    <a:p>
                      <a:pPr algn="ctr"/>
                      <a:endParaRPr lang="es-ES_tradnl" b="1" dirty="0">
                        <a:solidFill>
                          <a:schemeClr val="bg1"/>
                        </a:solidFill>
                      </a:endParaRPr>
                    </a:p>
                  </a:txBody>
                  <a:tcPr>
                    <a:cell3D prstMaterial="dkEdge">
                      <a:bevel/>
                      <a:lightRig rig="flood" dir="t"/>
                    </a:cell3D>
                    <a:solidFill>
                      <a:schemeClr val="bg1"/>
                    </a:solidFill>
                  </a:tcPr>
                </a:tc>
              </a:tr>
              <a:tr h="343532">
                <a:tc>
                  <a:txBody>
                    <a:bodyPr/>
                    <a:lstStyle/>
                    <a:p>
                      <a:pPr algn="just">
                        <a:lnSpc>
                          <a:spcPct val="150000"/>
                        </a:lnSpc>
                      </a:pPr>
                      <a:r>
                        <a:rPr lang="es-ES_tradnl" dirty="0" smtClean="0"/>
                        <a:t>A</a:t>
                      </a:r>
                      <a:r>
                        <a:rPr lang="es-ES_tradnl" baseline="0" dirty="0" smtClean="0"/>
                        <a:t> mi madre le parece que mal que no la ayudes a preparar la cena. </a:t>
                      </a:r>
                      <a:endParaRPr lang="es-ES_tradnl" dirty="0"/>
                    </a:p>
                  </a:txBody>
                  <a:tcPr/>
                </a:tc>
                <a:tc>
                  <a:txBody>
                    <a:bodyPr/>
                    <a:lstStyle/>
                    <a:p>
                      <a:pPr algn="ctr"/>
                      <a:endParaRPr lang="es-ES_tradnl" b="1" dirty="0">
                        <a:solidFill>
                          <a:schemeClr val="bg1"/>
                        </a:solidFill>
                      </a:endParaRPr>
                    </a:p>
                  </a:txBody>
                  <a:tcPr>
                    <a:cell3D prstMaterial="dkEdge">
                      <a:bevel/>
                      <a:lightRig rig="flood" dir="t"/>
                    </a:cell3D>
                    <a:solidFill>
                      <a:schemeClr val="bg1"/>
                    </a:solidFill>
                  </a:tcPr>
                </a:tc>
              </a:tr>
              <a:tr h="343532">
                <a:tc>
                  <a:txBody>
                    <a:bodyPr/>
                    <a:lstStyle/>
                    <a:p>
                      <a:pPr marL="0" marR="0" indent="0" algn="just" defTabSz="914400" rtl="0" eaLnBrk="1" fontAlgn="auto" latinLnBrk="0" hangingPunct="1">
                        <a:lnSpc>
                          <a:spcPct val="150000"/>
                        </a:lnSpc>
                        <a:spcBef>
                          <a:spcPts val="0"/>
                        </a:spcBef>
                        <a:spcAft>
                          <a:spcPts val="0"/>
                        </a:spcAft>
                        <a:buClrTx/>
                        <a:buSzTx/>
                        <a:buFontTx/>
                        <a:buNone/>
                        <a:tabLst/>
                        <a:defRPr/>
                      </a:pPr>
                      <a:r>
                        <a:rPr lang="es-ES_tradnl" dirty="0" smtClean="0"/>
                        <a:t>Ojalá</a:t>
                      </a:r>
                      <a:r>
                        <a:rPr lang="es-ES_tradnl" baseline="0" dirty="0" smtClean="0"/>
                        <a:t> tengas suerte en tu examen.</a:t>
                      </a:r>
                      <a:endParaRPr lang="es-ES_tradnl" dirty="0" smtClean="0"/>
                    </a:p>
                  </a:txBody>
                  <a:tcPr/>
                </a:tc>
                <a:tc>
                  <a:txBody>
                    <a:bodyPr/>
                    <a:lstStyle/>
                    <a:p>
                      <a:pPr algn="ctr"/>
                      <a:endParaRPr lang="es-ES_tradnl" b="1" dirty="0">
                        <a:solidFill>
                          <a:schemeClr val="bg1"/>
                        </a:solidFill>
                      </a:endParaRPr>
                    </a:p>
                  </a:txBody>
                  <a:tcPr>
                    <a:cell3D prstMaterial="dkEdge">
                      <a:bevel/>
                      <a:lightRig rig="flood" dir="t"/>
                    </a:cell3D>
                    <a:solidFill>
                      <a:schemeClr val="bg1"/>
                    </a:solidFill>
                  </a:tcPr>
                </a:tc>
              </a:tr>
              <a:tr h="343532">
                <a:tc>
                  <a:txBody>
                    <a:bodyPr/>
                    <a:lstStyle/>
                    <a:p>
                      <a:pPr marL="0" marR="0" indent="0" algn="just" defTabSz="914400" rtl="0" eaLnBrk="1" fontAlgn="auto" latinLnBrk="0" hangingPunct="1">
                        <a:lnSpc>
                          <a:spcPct val="150000"/>
                        </a:lnSpc>
                        <a:spcBef>
                          <a:spcPts val="0"/>
                        </a:spcBef>
                        <a:spcAft>
                          <a:spcPts val="0"/>
                        </a:spcAft>
                        <a:buClrTx/>
                        <a:buSzTx/>
                        <a:buFontTx/>
                        <a:buNone/>
                        <a:tabLst/>
                        <a:defRPr/>
                      </a:pPr>
                      <a:r>
                        <a:rPr lang="es-ES_tradnl" sz="1800" dirty="0" smtClean="0"/>
                        <a:t>Es importante</a:t>
                      </a:r>
                      <a:r>
                        <a:rPr lang="es-ES_tradnl" sz="1800" baseline="0" dirty="0" smtClean="0"/>
                        <a:t> que estés presente en la fiesta.</a:t>
                      </a:r>
                      <a:endParaRPr lang="es-ES_tradnl" sz="1800" dirty="0" smtClean="0"/>
                    </a:p>
                  </a:txBody>
                  <a:tcPr/>
                </a:tc>
                <a:tc>
                  <a:txBody>
                    <a:bodyPr/>
                    <a:lstStyle/>
                    <a:p>
                      <a:pPr algn="ctr"/>
                      <a:endParaRPr lang="es-ES_tradnl" b="1" dirty="0">
                        <a:solidFill>
                          <a:schemeClr val="bg1"/>
                        </a:solidFill>
                      </a:endParaRPr>
                    </a:p>
                  </a:txBody>
                  <a:tcPr>
                    <a:cell3D prstMaterial="dkEdge">
                      <a:bevel/>
                      <a:lightRig rig="flood" dir="t"/>
                    </a:cell3D>
                    <a:solidFill>
                      <a:schemeClr val="bg1"/>
                    </a:solidFill>
                  </a:tcPr>
                </a:tc>
              </a:tr>
              <a:tr h="564109">
                <a:tc>
                  <a:txBody>
                    <a:bodyPr/>
                    <a:lstStyle/>
                    <a:p>
                      <a:pPr marL="0" marR="0" indent="0" algn="just" defTabSz="914400" rtl="0" eaLnBrk="1" fontAlgn="auto" latinLnBrk="0" hangingPunct="1">
                        <a:lnSpc>
                          <a:spcPct val="150000"/>
                        </a:lnSpc>
                        <a:spcBef>
                          <a:spcPts val="0"/>
                        </a:spcBef>
                        <a:spcAft>
                          <a:spcPts val="0"/>
                        </a:spcAft>
                        <a:buClrTx/>
                        <a:buSzTx/>
                        <a:buFontTx/>
                        <a:buNone/>
                        <a:tabLst/>
                        <a:defRPr/>
                      </a:pPr>
                      <a:r>
                        <a:rPr lang="es-ES_tradnl" dirty="0" smtClean="0"/>
                        <a:t>No es seguro que Antonio no venga. </a:t>
                      </a:r>
                    </a:p>
                  </a:txBody>
                  <a:tcPr/>
                </a:tc>
                <a:tc>
                  <a:txBody>
                    <a:bodyPr/>
                    <a:lstStyle/>
                    <a:p>
                      <a:pPr algn="ctr"/>
                      <a:endParaRPr lang="es-ES_tradnl" b="1" dirty="0">
                        <a:solidFill>
                          <a:schemeClr val="bg1"/>
                        </a:solidFill>
                      </a:endParaRPr>
                    </a:p>
                  </a:txBody>
                  <a:tcPr>
                    <a:cell3D prstMaterial="dkEdge">
                      <a:bevel/>
                      <a:lightRig rig="flood" dir="t"/>
                    </a:cell3D>
                    <a:solidFill>
                      <a:schemeClr val="bg1"/>
                    </a:solidFill>
                  </a:tcPr>
                </a:tc>
              </a:tr>
            </a:tbl>
          </a:graphicData>
        </a:graphic>
      </p:graphicFrame>
      <p:pic>
        <p:nvPicPr>
          <p:cNvPr id="25602" name="Picture 2" descr="Pencil Icon Artes e ilustrações vetoriais livres de royalties"/>
          <p:cNvPicPr>
            <a:picLocks noChangeAspect="1" noChangeArrowheads="1"/>
          </p:cNvPicPr>
          <p:nvPr/>
        </p:nvPicPr>
        <p:blipFill>
          <a:blip r:embed="rId3" cstate="print"/>
          <a:srcRect/>
          <a:stretch>
            <a:fillRect/>
          </a:stretch>
        </p:blipFill>
        <p:spPr bwMode="auto">
          <a:xfrm>
            <a:off x="0" y="260648"/>
            <a:ext cx="1224136" cy="1224136"/>
          </a:xfrm>
          <a:prstGeom prst="rect">
            <a:avLst/>
          </a:prstGeom>
          <a:noFill/>
        </p:spPr>
      </p:pic>
      <p:sp>
        <p:nvSpPr>
          <p:cNvPr id="6" name="CaixaDeTexto 5"/>
          <p:cNvSpPr txBox="1"/>
          <p:nvPr/>
        </p:nvSpPr>
        <p:spPr>
          <a:xfrm>
            <a:off x="251520" y="6237312"/>
            <a:ext cx="1008112" cy="369332"/>
          </a:xfrm>
          <a:prstGeom prst="rect">
            <a:avLst/>
          </a:prstGeom>
          <a:solidFill>
            <a:schemeClr val="accent5">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_tradnl" dirty="0" smtClean="0">
                <a:solidFill>
                  <a:schemeClr val="bg1"/>
                </a:solidFill>
              </a:rPr>
              <a:t>Consejo</a:t>
            </a:r>
            <a:endParaRPr lang="es-ES_tradnl" dirty="0">
              <a:solidFill>
                <a:schemeClr val="bg1"/>
              </a:solidFill>
            </a:endParaRPr>
          </a:p>
        </p:txBody>
      </p:sp>
      <p:sp>
        <p:nvSpPr>
          <p:cNvPr id="7" name="CaixaDeTexto 6"/>
          <p:cNvSpPr txBox="1"/>
          <p:nvPr/>
        </p:nvSpPr>
        <p:spPr>
          <a:xfrm>
            <a:off x="1475656" y="6237312"/>
            <a:ext cx="720080" cy="369332"/>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_tradnl" dirty="0" smtClean="0"/>
              <a:t>Duda</a:t>
            </a:r>
            <a:endParaRPr lang="es-ES_tradnl" dirty="0"/>
          </a:p>
        </p:txBody>
      </p:sp>
      <p:sp>
        <p:nvSpPr>
          <p:cNvPr id="8" name="CaixaDeTexto 7"/>
          <p:cNvSpPr txBox="1"/>
          <p:nvPr/>
        </p:nvSpPr>
        <p:spPr>
          <a:xfrm>
            <a:off x="2339752" y="6237312"/>
            <a:ext cx="1728192" cy="369332"/>
          </a:xfrm>
          <a:prstGeom prst="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_tradnl" dirty="0" smtClean="0"/>
              <a:t>Probabilidad</a:t>
            </a:r>
            <a:endParaRPr lang="es-ES_tradnl" dirty="0"/>
          </a:p>
        </p:txBody>
      </p:sp>
      <p:sp>
        <p:nvSpPr>
          <p:cNvPr id="9" name="CaixaDeTexto 8"/>
          <p:cNvSpPr txBox="1"/>
          <p:nvPr/>
        </p:nvSpPr>
        <p:spPr>
          <a:xfrm>
            <a:off x="4211960" y="6237312"/>
            <a:ext cx="1008112" cy="369332"/>
          </a:xfrm>
          <a:prstGeom prst="rect">
            <a:avLst/>
          </a:prstGeom>
          <a:solidFill>
            <a:schemeClr val="accent5"/>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_tradnl" dirty="0" smtClean="0"/>
              <a:t>Deseo</a:t>
            </a:r>
            <a:endParaRPr lang="es-ES_tradnl" dirty="0"/>
          </a:p>
        </p:txBody>
      </p:sp>
      <p:sp>
        <p:nvSpPr>
          <p:cNvPr id="10" name="CaixaDeTexto 9"/>
          <p:cNvSpPr txBox="1"/>
          <p:nvPr/>
        </p:nvSpPr>
        <p:spPr>
          <a:xfrm>
            <a:off x="5436096" y="6237312"/>
            <a:ext cx="1008112" cy="369332"/>
          </a:xfrm>
          <a:prstGeom prst="rect">
            <a:avLst/>
          </a:prstGeom>
          <a:solidFill>
            <a:schemeClr val="accent4">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_tradnl" dirty="0" smtClean="0">
                <a:solidFill>
                  <a:schemeClr val="bg1"/>
                </a:solidFill>
              </a:rPr>
              <a:t>Pedido</a:t>
            </a:r>
            <a:endParaRPr lang="es-ES_tradnl" dirty="0">
              <a:solidFill>
                <a:schemeClr val="bg1"/>
              </a:solidFill>
            </a:endParaRPr>
          </a:p>
        </p:txBody>
      </p:sp>
      <p:sp>
        <p:nvSpPr>
          <p:cNvPr id="11" name="CaixaDeTexto 10"/>
          <p:cNvSpPr txBox="1"/>
          <p:nvPr/>
        </p:nvSpPr>
        <p:spPr>
          <a:xfrm>
            <a:off x="6732240" y="6237312"/>
            <a:ext cx="2195736" cy="369332"/>
          </a:xfrm>
          <a:prstGeom prst="rect">
            <a:avLst/>
          </a:prstGeom>
          <a:solidFill>
            <a:schemeClr val="bg2">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_tradnl" dirty="0" smtClean="0">
                <a:solidFill>
                  <a:schemeClr val="bg1"/>
                </a:solidFill>
              </a:rPr>
              <a:t>Sentimiento o gusto</a:t>
            </a:r>
            <a:endParaRPr lang="es-ES_tradnl"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dissolve">
                                      <p:cBhvr>
                                        <p:cTn id="11" dur="500"/>
                                        <p:tgtEl>
                                          <p:spTgt spid="7"/>
                                        </p:tgtEl>
                                      </p:cBhvr>
                                    </p:animEffect>
                                  </p:childTnLst>
                                </p:cTn>
                              </p:par>
                            </p:childTnLst>
                          </p:cTn>
                        </p:par>
                        <p:par>
                          <p:cTn id="12" fill="hold">
                            <p:stCondLst>
                              <p:cond delay="2500"/>
                            </p:stCondLst>
                            <p:childTnLst>
                              <p:par>
                                <p:cTn id="13" presetID="9"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dissolve">
                                      <p:cBhvr>
                                        <p:cTn id="15" dur="500"/>
                                        <p:tgtEl>
                                          <p:spTgt spid="8"/>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childTnLst>
                                </p:cTn>
                              </p:par>
                            </p:childTnLst>
                          </p:cTn>
                        </p:par>
                        <p:par>
                          <p:cTn id="20" fill="hold">
                            <p:stCondLst>
                              <p:cond delay="5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childTnLst>
                          </p:cTn>
                        </p:par>
                        <p:par>
                          <p:cTn id="24" fill="hold">
                            <p:stCondLst>
                              <p:cond delay="7000"/>
                            </p:stCondLst>
                            <p:childTnLst>
                              <p:par>
                                <p:cTn id="25" presetID="9"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dissolv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8"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slide(fromLeft)">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8"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slide(fromLeft)">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9" grpId="0" animBg="1"/>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ângulo arredondado 3"/>
          <p:cNvSpPr/>
          <p:nvPr/>
        </p:nvSpPr>
        <p:spPr>
          <a:xfrm>
            <a:off x="179512" y="260648"/>
            <a:ext cx="8784976" cy="1080120"/>
          </a:xfrm>
          <a:prstGeom prst="round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400" b="1" dirty="0" smtClean="0">
                <a:solidFill>
                  <a:schemeClr val="bg1"/>
                </a:solidFill>
              </a:rPr>
              <a:t>                 Fíjate ahora en las frases e intenta descubrir el valor que las formas verbales imprimen a las frases:</a:t>
            </a:r>
            <a:endParaRPr lang="es-ES_tradnl" sz="2400" dirty="0">
              <a:solidFill>
                <a:schemeClr val="bg1"/>
              </a:solidFill>
            </a:endParaRPr>
          </a:p>
        </p:txBody>
      </p:sp>
      <p:graphicFrame>
        <p:nvGraphicFramePr>
          <p:cNvPr id="5" name="Tabela 4"/>
          <p:cNvGraphicFramePr>
            <a:graphicFrameLocks noGrp="1"/>
          </p:cNvGraphicFramePr>
          <p:nvPr/>
        </p:nvGraphicFramePr>
        <p:xfrm>
          <a:off x="323528" y="1556792"/>
          <a:ext cx="8496944" cy="4587469"/>
        </p:xfrm>
        <a:graphic>
          <a:graphicData uri="http://schemas.openxmlformats.org/drawingml/2006/table">
            <a:tbl>
              <a:tblPr firstRow="1" bandRow="1">
                <a:tableStyleId>{69C7853C-536D-4A76-A0AE-DD22124D55A5}</a:tableStyleId>
              </a:tblPr>
              <a:tblGrid>
                <a:gridCol w="6970297"/>
                <a:gridCol w="1526647"/>
              </a:tblGrid>
              <a:tr h="343532">
                <a:tc>
                  <a:txBody>
                    <a:bodyPr/>
                    <a:lstStyle/>
                    <a:p>
                      <a:pPr marL="0" marR="0" indent="0" algn="just" defTabSz="914400" rtl="0" eaLnBrk="1" fontAlgn="auto" latinLnBrk="0" hangingPunct="1">
                        <a:lnSpc>
                          <a:spcPct val="150000"/>
                        </a:lnSpc>
                        <a:spcBef>
                          <a:spcPts val="0"/>
                        </a:spcBef>
                        <a:spcAft>
                          <a:spcPts val="0"/>
                        </a:spcAft>
                        <a:buClrTx/>
                        <a:buSzTx/>
                        <a:buFontTx/>
                        <a:buNone/>
                        <a:tabLst/>
                        <a:defRPr/>
                      </a:pPr>
                      <a:r>
                        <a:rPr lang="es-ES_tradnl" sz="1800" dirty="0" smtClean="0"/>
                        <a:t>Me fastidia que siempre hables tan alto. </a:t>
                      </a:r>
                    </a:p>
                  </a:txBody>
                  <a:tcPr>
                    <a:lnR w="12700" cap="flat" cmpd="sng" algn="ctr">
                      <a:solidFill>
                        <a:schemeClr val="tx1"/>
                      </a:solidFill>
                      <a:prstDash val="solid"/>
                      <a:round/>
                      <a:headEnd type="none" w="med" len="med"/>
                      <a:tailEnd type="none" w="med" len="med"/>
                    </a:lnR>
                  </a:tcPr>
                </a:tc>
                <a:tc>
                  <a:txBody>
                    <a:bodyPr/>
                    <a:lstStyle/>
                    <a:p>
                      <a:pPr algn="ctr"/>
                      <a:r>
                        <a:rPr lang="es-ES_tradnl" sz="1800" b="1" dirty="0" smtClean="0">
                          <a:solidFill>
                            <a:schemeClr val="accent5">
                              <a:lumMod val="50000"/>
                            </a:schemeClr>
                          </a:solidFill>
                          <a:effectLst/>
                        </a:rPr>
                        <a:t>Sentimiento</a:t>
                      </a:r>
                      <a:endParaRPr lang="es-ES_tradnl" sz="1800" b="1" dirty="0">
                        <a:solidFill>
                          <a:schemeClr val="accent5">
                            <a:lumMod val="50000"/>
                          </a:schemeClr>
                        </a:solidFill>
                        <a:effectLst/>
                      </a:endParaRPr>
                    </a:p>
                  </a:txBody>
                  <a:tcPr>
                    <a:lnL w="12700" cap="flat" cmpd="sng" algn="ctr">
                      <a:solidFill>
                        <a:schemeClr val="tx1"/>
                      </a:solidFill>
                      <a:prstDash val="solid"/>
                      <a:round/>
                      <a:headEnd type="none" w="med" len="med"/>
                      <a:tailEnd type="none" w="med" len="med"/>
                    </a:lnL>
                    <a:cell3D prstMaterial="dkEdge">
                      <a:bevel/>
                      <a:lightRig rig="flood" dir="t"/>
                    </a:cell3D>
                    <a:solidFill>
                      <a:schemeClr val="bg1"/>
                    </a:solidFill>
                  </a:tcPr>
                </a:tc>
              </a:tr>
              <a:tr h="343532">
                <a:tc>
                  <a:txBody>
                    <a:bodyPr/>
                    <a:lstStyle/>
                    <a:p>
                      <a:pPr algn="just">
                        <a:lnSpc>
                          <a:spcPct val="150000"/>
                        </a:lnSpc>
                      </a:pPr>
                      <a:r>
                        <a:rPr lang="es-ES_tradnl" sz="1800" dirty="0" smtClean="0"/>
                        <a:t>Es</a:t>
                      </a:r>
                      <a:r>
                        <a:rPr lang="es-ES_tradnl" sz="1800" baseline="0" dirty="0" smtClean="0"/>
                        <a:t> probable que Paco no venga. </a:t>
                      </a:r>
                      <a:endParaRPr lang="es-ES_tradnl" sz="1800" dirty="0"/>
                    </a:p>
                  </a:txBody>
                  <a:tcPr/>
                </a:tc>
                <a:tc>
                  <a:txBody>
                    <a:bodyPr/>
                    <a:lstStyle/>
                    <a:p>
                      <a:pPr algn="ctr"/>
                      <a:r>
                        <a:rPr lang="es-ES_tradnl" sz="1800" b="1" dirty="0" smtClean="0">
                          <a:solidFill>
                            <a:schemeClr val="accent5">
                              <a:lumMod val="50000"/>
                            </a:schemeClr>
                          </a:solidFill>
                          <a:effectLst/>
                        </a:rPr>
                        <a:t>Probabilidad</a:t>
                      </a:r>
                      <a:endParaRPr lang="es-ES_tradnl" sz="1800" b="1" dirty="0">
                        <a:solidFill>
                          <a:schemeClr val="accent5">
                            <a:lumMod val="50000"/>
                          </a:schemeClr>
                        </a:solidFill>
                        <a:effectLst/>
                      </a:endParaRPr>
                    </a:p>
                  </a:txBody>
                  <a:tcPr>
                    <a:cell3D prstMaterial="dkEdge">
                      <a:bevel/>
                      <a:lightRig rig="flood" dir="t"/>
                    </a:cell3D>
                    <a:solidFill>
                      <a:schemeClr val="bg1"/>
                    </a:solidFill>
                  </a:tcPr>
                </a:tc>
              </a:tr>
              <a:tr h="343532">
                <a:tc>
                  <a:txBody>
                    <a:bodyPr/>
                    <a:lstStyle/>
                    <a:p>
                      <a:pPr algn="just">
                        <a:lnSpc>
                          <a:spcPct val="150000"/>
                        </a:lnSpc>
                      </a:pPr>
                      <a:r>
                        <a:rPr lang="es-ES_tradnl" sz="1800" dirty="0" smtClean="0"/>
                        <a:t>Me parece estupendo</a:t>
                      </a:r>
                      <a:r>
                        <a:rPr lang="es-ES_tradnl" sz="1800" baseline="0" dirty="0" smtClean="0"/>
                        <a:t> que vayas a casarte.</a:t>
                      </a:r>
                      <a:endParaRPr lang="es-ES_tradnl" sz="1800" dirty="0"/>
                    </a:p>
                  </a:txBody>
                  <a:tcPr/>
                </a:tc>
                <a:tc>
                  <a:txBody>
                    <a:bodyPr/>
                    <a:lstStyle/>
                    <a:p>
                      <a:pPr algn="ctr"/>
                      <a:r>
                        <a:rPr lang="es-ES_tradnl" sz="1800" b="1" dirty="0" smtClean="0">
                          <a:solidFill>
                            <a:schemeClr val="accent5">
                              <a:lumMod val="50000"/>
                            </a:schemeClr>
                          </a:solidFill>
                          <a:effectLst/>
                        </a:rPr>
                        <a:t>Sentimiento</a:t>
                      </a:r>
                      <a:endParaRPr lang="es-ES_tradnl" sz="1800" b="1" dirty="0">
                        <a:solidFill>
                          <a:schemeClr val="accent5">
                            <a:lumMod val="50000"/>
                          </a:schemeClr>
                        </a:solidFill>
                        <a:effectLst/>
                      </a:endParaRPr>
                    </a:p>
                  </a:txBody>
                  <a:tcPr>
                    <a:cell3D prstMaterial="dkEdge">
                      <a:bevel/>
                      <a:lightRig rig="flood" dir="t"/>
                    </a:cell3D>
                    <a:solidFill>
                      <a:schemeClr val="bg1"/>
                    </a:solidFill>
                  </a:tcPr>
                </a:tc>
              </a:tr>
              <a:tr h="343532">
                <a:tc>
                  <a:txBody>
                    <a:bodyPr/>
                    <a:lstStyle/>
                    <a:p>
                      <a:pPr algn="just">
                        <a:lnSpc>
                          <a:spcPct val="150000"/>
                        </a:lnSpc>
                      </a:pPr>
                      <a:r>
                        <a:rPr lang="es-ES_tradnl" sz="1800" dirty="0" smtClean="0"/>
                        <a:t>Quiero</a:t>
                      </a:r>
                      <a:r>
                        <a:rPr lang="es-ES_tradnl" sz="1800" baseline="0" dirty="0" smtClean="0"/>
                        <a:t> que me cuentes lo que pasó.</a:t>
                      </a:r>
                      <a:endParaRPr lang="es-ES_tradnl" sz="1800" dirty="0"/>
                    </a:p>
                  </a:txBody>
                  <a:tcPr/>
                </a:tc>
                <a:tc>
                  <a:txBody>
                    <a:bodyPr/>
                    <a:lstStyle/>
                    <a:p>
                      <a:pPr algn="ctr"/>
                      <a:r>
                        <a:rPr lang="es-ES_tradnl" sz="1800" b="1" dirty="0" smtClean="0">
                          <a:solidFill>
                            <a:schemeClr val="accent5">
                              <a:lumMod val="50000"/>
                            </a:schemeClr>
                          </a:solidFill>
                          <a:effectLst/>
                        </a:rPr>
                        <a:t>Pedido</a:t>
                      </a:r>
                      <a:endParaRPr lang="es-ES_tradnl" sz="1800" b="1" dirty="0">
                        <a:solidFill>
                          <a:schemeClr val="accent5">
                            <a:lumMod val="50000"/>
                          </a:schemeClr>
                        </a:solidFill>
                        <a:effectLst/>
                      </a:endParaRPr>
                    </a:p>
                  </a:txBody>
                  <a:tcPr>
                    <a:cell3D prstMaterial="dkEdge">
                      <a:bevel/>
                      <a:lightRig rig="flood" dir="t"/>
                    </a:cell3D>
                    <a:solidFill>
                      <a:schemeClr val="bg1"/>
                    </a:solidFill>
                  </a:tcPr>
                </a:tc>
              </a:tr>
              <a:tr h="343532">
                <a:tc>
                  <a:txBody>
                    <a:bodyPr/>
                    <a:lstStyle/>
                    <a:p>
                      <a:pPr algn="just">
                        <a:lnSpc>
                          <a:spcPct val="150000"/>
                        </a:lnSpc>
                      </a:pPr>
                      <a:r>
                        <a:rPr lang="es-ES_tradnl" sz="1800" dirty="0" smtClean="0"/>
                        <a:t>Puede que no me llame. </a:t>
                      </a:r>
                      <a:endParaRPr lang="es-ES_tradnl" sz="1800" dirty="0"/>
                    </a:p>
                  </a:txBody>
                  <a:tcPr/>
                </a:tc>
                <a:tc>
                  <a:txBody>
                    <a:bodyPr/>
                    <a:lstStyle/>
                    <a:p>
                      <a:pPr algn="ctr"/>
                      <a:r>
                        <a:rPr lang="es-ES_tradnl" sz="1800" b="1" dirty="0" smtClean="0">
                          <a:solidFill>
                            <a:schemeClr val="accent5">
                              <a:lumMod val="50000"/>
                            </a:schemeClr>
                          </a:solidFill>
                          <a:effectLst/>
                        </a:rPr>
                        <a:t>Probabilidad</a:t>
                      </a:r>
                      <a:endParaRPr lang="es-ES_tradnl" sz="1800" b="1" dirty="0">
                        <a:solidFill>
                          <a:schemeClr val="accent5">
                            <a:lumMod val="50000"/>
                          </a:schemeClr>
                        </a:solidFill>
                        <a:effectLst/>
                      </a:endParaRPr>
                    </a:p>
                  </a:txBody>
                  <a:tcPr>
                    <a:cell3D prstMaterial="dkEdge">
                      <a:bevel/>
                      <a:lightRig rig="flood" dir="t"/>
                    </a:cell3D>
                    <a:solidFill>
                      <a:schemeClr val="bg1"/>
                    </a:solidFill>
                  </a:tcPr>
                </a:tc>
              </a:tr>
              <a:tr h="343532">
                <a:tc>
                  <a:txBody>
                    <a:bodyPr/>
                    <a:lstStyle/>
                    <a:p>
                      <a:pPr algn="just">
                        <a:lnSpc>
                          <a:spcPct val="150000"/>
                        </a:lnSpc>
                      </a:pPr>
                      <a:r>
                        <a:rPr lang="es-ES_tradnl" sz="1800" dirty="0" smtClean="0"/>
                        <a:t>A</a:t>
                      </a:r>
                      <a:r>
                        <a:rPr lang="es-ES_tradnl" sz="1800" baseline="0" dirty="0" smtClean="0"/>
                        <a:t> mi madre le parece que mal que no la ayudes a preparar la cena. </a:t>
                      </a:r>
                      <a:endParaRPr lang="es-ES_tradnl" sz="1800" dirty="0"/>
                    </a:p>
                  </a:txBody>
                  <a:tcPr/>
                </a:tc>
                <a:tc>
                  <a:txBody>
                    <a:bodyPr/>
                    <a:lstStyle/>
                    <a:p>
                      <a:pPr algn="ctr"/>
                      <a:r>
                        <a:rPr lang="es-ES_tradnl" sz="1800" b="1" dirty="0" smtClean="0">
                          <a:solidFill>
                            <a:schemeClr val="accent5">
                              <a:lumMod val="50000"/>
                            </a:schemeClr>
                          </a:solidFill>
                          <a:effectLst/>
                        </a:rPr>
                        <a:t>Sentimiento</a:t>
                      </a:r>
                      <a:endParaRPr lang="es-ES_tradnl" sz="1800" b="1" dirty="0">
                        <a:solidFill>
                          <a:schemeClr val="accent5">
                            <a:lumMod val="50000"/>
                          </a:schemeClr>
                        </a:solidFill>
                        <a:effectLst/>
                      </a:endParaRPr>
                    </a:p>
                  </a:txBody>
                  <a:tcPr>
                    <a:cell3D prstMaterial="dkEdge">
                      <a:bevel/>
                      <a:lightRig rig="flood" dir="t"/>
                    </a:cell3D>
                    <a:solidFill>
                      <a:schemeClr val="bg1"/>
                    </a:solidFill>
                  </a:tcPr>
                </a:tc>
              </a:tr>
              <a:tr h="343532">
                <a:tc>
                  <a:txBody>
                    <a:bodyPr/>
                    <a:lstStyle/>
                    <a:p>
                      <a:pPr marL="0" marR="0" indent="0" algn="just" defTabSz="914400" rtl="0" eaLnBrk="1" fontAlgn="auto" latinLnBrk="0" hangingPunct="1">
                        <a:lnSpc>
                          <a:spcPct val="150000"/>
                        </a:lnSpc>
                        <a:spcBef>
                          <a:spcPts val="0"/>
                        </a:spcBef>
                        <a:spcAft>
                          <a:spcPts val="0"/>
                        </a:spcAft>
                        <a:buClrTx/>
                        <a:buSzTx/>
                        <a:buFontTx/>
                        <a:buNone/>
                        <a:tabLst/>
                        <a:defRPr/>
                      </a:pPr>
                      <a:r>
                        <a:rPr lang="es-ES_tradnl" sz="1800" dirty="0" smtClean="0"/>
                        <a:t>Ojalá</a:t>
                      </a:r>
                      <a:r>
                        <a:rPr lang="es-ES_tradnl" sz="1800" baseline="0" dirty="0" smtClean="0"/>
                        <a:t> tengas suerte en tu examen.</a:t>
                      </a:r>
                      <a:endParaRPr lang="es-ES_tradnl" sz="1800" dirty="0" smtClean="0"/>
                    </a:p>
                  </a:txBody>
                  <a:tcPr/>
                </a:tc>
                <a:tc>
                  <a:txBody>
                    <a:bodyPr/>
                    <a:lstStyle/>
                    <a:p>
                      <a:pPr algn="ctr"/>
                      <a:r>
                        <a:rPr lang="es-ES_tradnl" sz="1800" b="1" dirty="0" smtClean="0">
                          <a:solidFill>
                            <a:schemeClr val="accent5">
                              <a:lumMod val="50000"/>
                            </a:schemeClr>
                          </a:solidFill>
                          <a:effectLst/>
                        </a:rPr>
                        <a:t>Deseo</a:t>
                      </a:r>
                      <a:endParaRPr lang="es-ES_tradnl" sz="1800" b="1" dirty="0">
                        <a:solidFill>
                          <a:schemeClr val="accent5">
                            <a:lumMod val="50000"/>
                          </a:schemeClr>
                        </a:solidFill>
                        <a:effectLst/>
                      </a:endParaRPr>
                    </a:p>
                  </a:txBody>
                  <a:tcPr>
                    <a:cell3D prstMaterial="dkEdge">
                      <a:bevel/>
                      <a:lightRig rig="flood" dir="t"/>
                    </a:cell3D>
                    <a:solidFill>
                      <a:schemeClr val="bg1"/>
                    </a:solidFill>
                  </a:tcPr>
                </a:tc>
              </a:tr>
              <a:tr h="343532">
                <a:tc>
                  <a:txBody>
                    <a:bodyPr/>
                    <a:lstStyle/>
                    <a:p>
                      <a:pPr marL="0" marR="0" indent="0" algn="just" defTabSz="914400" rtl="0" eaLnBrk="1" fontAlgn="auto" latinLnBrk="0" hangingPunct="1">
                        <a:lnSpc>
                          <a:spcPct val="150000"/>
                        </a:lnSpc>
                        <a:spcBef>
                          <a:spcPts val="0"/>
                        </a:spcBef>
                        <a:spcAft>
                          <a:spcPts val="0"/>
                        </a:spcAft>
                        <a:buClrTx/>
                        <a:buSzTx/>
                        <a:buFontTx/>
                        <a:buNone/>
                        <a:tabLst/>
                        <a:defRPr/>
                      </a:pPr>
                      <a:r>
                        <a:rPr lang="es-ES_tradnl" sz="1800" dirty="0" smtClean="0"/>
                        <a:t>Es importante</a:t>
                      </a:r>
                      <a:r>
                        <a:rPr lang="es-ES_tradnl" sz="1800" baseline="0" dirty="0" smtClean="0"/>
                        <a:t> que estés presente en la fiesta.</a:t>
                      </a:r>
                      <a:endParaRPr lang="es-ES_tradnl" sz="1800" dirty="0" smtClean="0"/>
                    </a:p>
                  </a:txBody>
                  <a:tcPr/>
                </a:tc>
                <a:tc>
                  <a:txBody>
                    <a:bodyPr/>
                    <a:lstStyle/>
                    <a:p>
                      <a:pPr algn="ctr"/>
                      <a:r>
                        <a:rPr lang="es-ES_tradnl" sz="1800" b="1" dirty="0" smtClean="0">
                          <a:solidFill>
                            <a:schemeClr val="accent5">
                              <a:lumMod val="50000"/>
                            </a:schemeClr>
                          </a:solidFill>
                          <a:effectLst/>
                        </a:rPr>
                        <a:t>Consejo</a:t>
                      </a:r>
                      <a:endParaRPr lang="es-ES_tradnl" sz="1800" b="1" dirty="0">
                        <a:solidFill>
                          <a:schemeClr val="accent5">
                            <a:lumMod val="50000"/>
                          </a:schemeClr>
                        </a:solidFill>
                        <a:effectLst/>
                      </a:endParaRPr>
                    </a:p>
                  </a:txBody>
                  <a:tcPr>
                    <a:cell3D prstMaterial="dkEdge">
                      <a:bevel/>
                      <a:lightRig rig="flood" dir="t"/>
                    </a:cell3D>
                    <a:solidFill>
                      <a:schemeClr val="bg1"/>
                    </a:solidFill>
                  </a:tcPr>
                </a:tc>
              </a:tr>
              <a:tr h="564109">
                <a:tc>
                  <a:txBody>
                    <a:bodyPr/>
                    <a:lstStyle/>
                    <a:p>
                      <a:pPr marL="0" marR="0" indent="0" algn="just" defTabSz="914400" rtl="0" eaLnBrk="1" fontAlgn="auto" latinLnBrk="0" hangingPunct="1">
                        <a:lnSpc>
                          <a:spcPct val="150000"/>
                        </a:lnSpc>
                        <a:spcBef>
                          <a:spcPts val="0"/>
                        </a:spcBef>
                        <a:spcAft>
                          <a:spcPts val="0"/>
                        </a:spcAft>
                        <a:buClrTx/>
                        <a:buSzTx/>
                        <a:buFontTx/>
                        <a:buNone/>
                        <a:tabLst/>
                        <a:defRPr/>
                      </a:pPr>
                      <a:r>
                        <a:rPr lang="es-ES_tradnl" sz="1800" dirty="0" smtClean="0"/>
                        <a:t>No es</a:t>
                      </a:r>
                      <a:r>
                        <a:rPr lang="es-ES_tradnl" sz="1800" baseline="0" dirty="0" smtClean="0"/>
                        <a:t> seguro que Antonio no venga. </a:t>
                      </a:r>
                      <a:endParaRPr lang="es-ES_tradnl" sz="1800" dirty="0" smtClean="0"/>
                    </a:p>
                  </a:txBody>
                  <a:tcPr/>
                </a:tc>
                <a:tc>
                  <a:txBody>
                    <a:bodyPr/>
                    <a:lstStyle/>
                    <a:p>
                      <a:pPr algn="ctr"/>
                      <a:r>
                        <a:rPr lang="es-ES_tradnl" sz="1800" b="1" dirty="0" smtClean="0">
                          <a:solidFill>
                            <a:schemeClr val="accent5">
                              <a:lumMod val="50000"/>
                            </a:schemeClr>
                          </a:solidFill>
                          <a:effectLst/>
                        </a:rPr>
                        <a:t>Probabilidad</a:t>
                      </a:r>
                      <a:endParaRPr lang="es-ES_tradnl" sz="1800" b="1" dirty="0">
                        <a:solidFill>
                          <a:schemeClr val="accent5">
                            <a:lumMod val="50000"/>
                          </a:schemeClr>
                        </a:solidFill>
                        <a:effectLst/>
                      </a:endParaRPr>
                    </a:p>
                  </a:txBody>
                  <a:tcPr>
                    <a:cell3D prstMaterial="dkEdge">
                      <a:bevel/>
                      <a:lightRig rig="flood" dir="t"/>
                    </a:cell3D>
                    <a:solidFill>
                      <a:schemeClr val="bg1"/>
                    </a:solidFill>
                  </a:tcPr>
                </a:tc>
              </a:tr>
            </a:tbl>
          </a:graphicData>
        </a:graphic>
      </p:graphicFrame>
      <p:pic>
        <p:nvPicPr>
          <p:cNvPr id="25602" name="Picture 2" descr="Pencil Icon Artes e ilustrações vetoriais livres de royalties"/>
          <p:cNvPicPr>
            <a:picLocks noChangeAspect="1" noChangeArrowheads="1"/>
          </p:cNvPicPr>
          <p:nvPr/>
        </p:nvPicPr>
        <p:blipFill>
          <a:blip r:embed="rId3" cstate="print"/>
          <a:srcRect/>
          <a:stretch>
            <a:fillRect/>
          </a:stretch>
        </p:blipFill>
        <p:spPr bwMode="auto">
          <a:xfrm>
            <a:off x="0" y="260648"/>
            <a:ext cx="1224136" cy="1224136"/>
          </a:xfrm>
          <a:prstGeom prst="rect">
            <a:avLst/>
          </a:prstGeom>
          <a:noFill/>
        </p:spPr>
      </p:pic>
      <p:sp>
        <p:nvSpPr>
          <p:cNvPr id="6" name="CaixaDeTexto 5"/>
          <p:cNvSpPr txBox="1"/>
          <p:nvPr/>
        </p:nvSpPr>
        <p:spPr>
          <a:xfrm>
            <a:off x="251520" y="6237312"/>
            <a:ext cx="1008112" cy="369332"/>
          </a:xfrm>
          <a:prstGeom prst="rect">
            <a:avLst/>
          </a:prstGeom>
          <a:solidFill>
            <a:schemeClr val="accent5">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_tradnl" dirty="0" smtClean="0">
                <a:solidFill>
                  <a:schemeClr val="bg1"/>
                </a:solidFill>
              </a:rPr>
              <a:t>Consejo</a:t>
            </a:r>
            <a:endParaRPr lang="es-ES_tradnl" dirty="0">
              <a:solidFill>
                <a:schemeClr val="bg1"/>
              </a:solidFill>
            </a:endParaRPr>
          </a:p>
        </p:txBody>
      </p:sp>
      <p:sp>
        <p:nvSpPr>
          <p:cNvPr id="7" name="CaixaDeTexto 6"/>
          <p:cNvSpPr txBox="1"/>
          <p:nvPr/>
        </p:nvSpPr>
        <p:spPr>
          <a:xfrm>
            <a:off x="1475656" y="6237312"/>
            <a:ext cx="720080" cy="369332"/>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_tradnl" dirty="0" smtClean="0"/>
              <a:t>Duda</a:t>
            </a:r>
            <a:endParaRPr lang="es-ES_tradnl" dirty="0"/>
          </a:p>
        </p:txBody>
      </p:sp>
      <p:sp>
        <p:nvSpPr>
          <p:cNvPr id="8" name="CaixaDeTexto 7"/>
          <p:cNvSpPr txBox="1"/>
          <p:nvPr/>
        </p:nvSpPr>
        <p:spPr>
          <a:xfrm>
            <a:off x="2339752" y="6237312"/>
            <a:ext cx="1728192" cy="369332"/>
          </a:xfrm>
          <a:prstGeom prst="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_tradnl" dirty="0" smtClean="0"/>
              <a:t>Probabilidad</a:t>
            </a:r>
            <a:endParaRPr lang="es-ES_tradnl" dirty="0"/>
          </a:p>
        </p:txBody>
      </p:sp>
      <p:sp>
        <p:nvSpPr>
          <p:cNvPr id="9" name="CaixaDeTexto 8"/>
          <p:cNvSpPr txBox="1"/>
          <p:nvPr/>
        </p:nvSpPr>
        <p:spPr>
          <a:xfrm>
            <a:off x="4211960" y="6237312"/>
            <a:ext cx="1008112" cy="369332"/>
          </a:xfrm>
          <a:prstGeom prst="rect">
            <a:avLst/>
          </a:prstGeom>
          <a:solidFill>
            <a:schemeClr val="accent5"/>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_tradnl" dirty="0" smtClean="0"/>
              <a:t>Deseo</a:t>
            </a:r>
            <a:endParaRPr lang="es-ES_tradnl" dirty="0"/>
          </a:p>
        </p:txBody>
      </p:sp>
      <p:sp>
        <p:nvSpPr>
          <p:cNvPr id="10" name="CaixaDeTexto 9"/>
          <p:cNvSpPr txBox="1"/>
          <p:nvPr/>
        </p:nvSpPr>
        <p:spPr>
          <a:xfrm>
            <a:off x="5364088" y="6237312"/>
            <a:ext cx="1008112" cy="369332"/>
          </a:xfrm>
          <a:prstGeom prst="rect">
            <a:avLst/>
          </a:prstGeom>
          <a:solidFill>
            <a:schemeClr val="accent4">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_tradnl" dirty="0" smtClean="0">
                <a:solidFill>
                  <a:schemeClr val="bg1"/>
                </a:solidFill>
              </a:rPr>
              <a:t>Pedido</a:t>
            </a:r>
            <a:endParaRPr lang="es-ES_tradnl" dirty="0">
              <a:solidFill>
                <a:schemeClr val="bg1"/>
              </a:solidFill>
            </a:endParaRPr>
          </a:p>
        </p:txBody>
      </p:sp>
      <p:sp>
        <p:nvSpPr>
          <p:cNvPr id="11" name="CaixaDeTexto 10"/>
          <p:cNvSpPr txBox="1"/>
          <p:nvPr/>
        </p:nvSpPr>
        <p:spPr>
          <a:xfrm>
            <a:off x="6516216" y="6237312"/>
            <a:ext cx="2195736" cy="369332"/>
          </a:xfrm>
          <a:prstGeom prst="rect">
            <a:avLst/>
          </a:prstGeom>
          <a:solidFill>
            <a:schemeClr val="bg2">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_tradnl" dirty="0" smtClean="0">
                <a:solidFill>
                  <a:schemeClr val="bg1"/>
                </a:solidFill>
              </a:rPr>
              <a:t>Sentimiento o gusto</a:t>
            </a:r>
            <a:endParaRPr lang="es-ES_tradnl" dirty="0">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rredondar Rectângulo de Canto do Mesmo Lado 4"/>
          <p:cNvSpPr/>
          <p:nvPr/>
        </p:nvSpPr>
        <p:spPr>
          <a:xfrm>
            <a:off x="827584" y="188640"/>
            <a:ext cx="7776864" cy="936104"/>
          </a:xfrm>
          <a:prstGeom prst="round2Same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es-ES" sz="3200" dirty="0" smtClean="0"/>
              <a:t>¿Qué les dirías a las siguientes personas?</a:t>
            </a:r>
            <a:endParaRPr lang="es-ES_tradnl" sz="3200" dirty="0"/>
          </a:p>
        </p:txBody>
      </p:sp>
      <p:graphicFrame>
        <p:nvGraphicFramePr>
          <p:cNvPr id="6" name="Tabela 5"/>
          <p:cNvGraphicFramePr>
            <a:graphicFrameLocks noGrp="1"/>
          </p:cNvGraphicFramePr>
          <p:nvPr/>
        </p:nvGraphicFramePr>
        <p:xfrm>
          <a:off x="2051720" y="1268760"/>
          <a:ext cx="5328591" cy="3916680"/>
        </p:xfrm>
        <a:graphic>
          <a:graphicData uri="http://schemas.openxmlformats.org/drawingml/2006/table">
            <a:tbl>
              <a:tblPr firstRow="1" bandRow="1">
                <a:tableStyleId>{C083E6E3-FA7D-4D7B-A595-EF9225AFEA82}</a:tableStyleId>
              </a:tblPr>
              <a:tblGrid>
                <a:gridCol w="432047"/>
                <a:gridCol w="4896544"/>
              </a:tblGrid>
              <a:tr h="370840">
                <a:tc>
                  <a:txBody>
                    <a:bodyPr/>
                    <a:lstStyle/>
                    <a:p>
                      <a:r>
                        <a:rPr lang="es-ES_tradnl" sz="1600" b="0" dirty="0" smtClean="0"/>
                        <a:t>1</a:t>
                      </a:r>
                      <a:endParaRPr lang="es-ES_tradnl" sz="1600" b="0" dirty="0"/>
                    </a:p>
                  </a:txBody>
                  <a:tcPr>
                    <a:cell3D prstMaterial="dkEdge">
                      <a:bevel/>
                      <a:lightRig rig="flood" dir="t"/>
                    </a:cell3D>
                  </a:tcPr>
                </a:tc>
                <a:tc>
                  <a:txBody>
                    <a:bodyPr/>
                    <a:lstStyle/>
                    <a:p>
                      <a:r>
                        <a:rPr lang="es-ES" sz="1600" b="0" noProof="0" dirty="0" smtClean="0"/>
                        <a:t>A una pareja de novios.</a:t>
                      </a:r>
                      <a:endParaRPr lang="es-ES" sz="1600" b="0" noProof="0" dirty="0"/>
                    </a:p>
                  </a:txBody>
                  <a:tcPr>
                    <a:cell3D prstMaterial="dkEdge">
                      <a:bevel/>
                      <a:lightRig rig="flood" dir="t"/>
                    </a:cell3D>
                  </a:tcPr>
                </a:tc>
              </a:tr>
              <a:tr h="370840">
                <a:tc>
                  <a:txBody>
                    <a:bodyPr/>
                    <a:lstStyle/>
                    <a:p>
                      <a:r>
                        <a:rPr lang="es-ES_tradnl" sz="1600" dirty="0" smtClean="0"/>
                        <a:t>2</a:t>
                      </a:r>
                      <a:endParaRPr lang="es-ES_tradnl" sz="1600" dirty="0"/>
                    </a:p>
                  </a:txBody>
                  <a:tcPr>
                    <a:cell3D prstMaterial="dkEdge">
                      <a:bevel/>
                      <a:lightRig rig="flood" dir="t"/>
                    </a:cell3D>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noProof="0" smtClean="0"/>
                        <a:t>A una persona que está enferma.</a:t>
                      </a:r>
                    </a:p>
                  </a:txBody>
                  <a:tcPr>
                    <a:cell3D prstMaterial="dkEdge">
                      <a:bevel/>
                      <a:lightRig rig="flood" dir="t"/>
                    </a:cell3D>
                  </a:tcPr>
                </a:tc>
              </a:tr>
              <a:tr h="370840">
                <a:tc>
                  <a:txBody>
                    <a:bodyPr/>
                    <a:lstStyle/>
                    <a:p>
                      <a:r>
                        <a:rPr lang="es-ES_tradnl" sz="1600" dirty="0" smtClean="0"/>
                        <a:t>3</a:t>
                      </a:r>
                      <a:endParaRPr lang="es-ES_tradnl" sz="1600" dirty="0"/>
                    </a:p>
                  </a:txBody>
                  <a:tcPr>
                    <a:cell3D prstMaterial="dkEdge">
                      <a:bevel/>
                      <a:lightRig rig="flood" dir="t"/>
                    </a:cell3D>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noProof="0" smtClean="0"/>
                        <a:t>A una chica que va a una fiesta de final de carrera.</a:t>
                      </a:r>
                    </a:p>
                  </a:txBody>
                  <a:tcPr>
                    <a:cell3D prstMaterial="dkEdge">
                      <a:bevel/>
                      <a:lightRig rig="flood" dir="t"/>
                    </a:cell3D>
                  </a:tcPr>
                </a:tc>
              </a:tr>
              <a:tr h="370840">
                <a:tc>
                  <a:txBody>
                    <a:bodyPr/>
                    <a:lstStyle/>
                    <a:p>
                      <a:r>
                        <a:rPr lang="es-ES_tradnl" sz="1600" dirty="0" smtClean="0"/>
                        <a:t>4</a:t>
                      </a:r>
                      <a:endParaRPr lang="es-ES_tradnl" sz="1600" dirty="0"/>
                    </a:p>
                  </a:txBody>
                  <a:tcPr>
                    <a:cell3D prstMaterial="dkEdge">
                      <a:bevel/>
                      <a:lightRig rig="flood" dir="t"/>
                    </a:cell3D>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noProof="0" dirty="0" smtClean="0"/>
                        <a:t>A una persona que va a una entrevista de trabajo.</a:t>
                      </a:r>
                    </a:p>
                  </a:txBody>
                  <a:tcPr>
                    <a:cell3D prstMaterial="dkEdge">
                      <a:bevel/>
                      <a:lightRig rig="flood" dir="t"/>
                    </a:cell3D>
                  </a:tcPr>
                </a:tc>
              </a:tr>
              <a:tr h="370840">
                <a:tc>
                  <a:txBody>
                    <a:bodyPr/>
                    <a:lstStyle/>
                    <a:p>
                      <a:r>
                        <a:rPr lang="es-ES_tradnl" sz="1600" dirty="0" smtClean="0"/>
                        <a:t>5</a:t>
                      </a:r>
                      <a:endParaRPr lang="es-ES_tradnl" sz="1600" dirty="0"/>
                    </a:p>
                  </a:txBody>
                  <a:tcPr>
                    <a:cell3D prstMaterial="dkEdge">
                      <a:bevel/>
                      <a:lightRig rig="flood" dir="t"/>
                    </a:cell3D>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noProof="0" dirty="0" smtClean="0"/>
                        <a:t>A un hombre que está comiendo en un restaurante.</a:t>
                      </a:r>
                    </a:p>
                  </a:txBody>
                  <a:tcPr>
                    <a:cell3D prstMaterial="dkEdge">
                      <a:bevel/>
                      <a:lightRig rig="flood" dir="t"/>
                    </a:cell3D>
                  </a:tcPr>
                </a:tc>
              </a:tr>
              <a:tr h="370840">
                <a:tc>
                  <a:txBody>
                    <a:bodyPr/>
                    <a:lstStyle/>
                    <a:p>
                      <a:r>
                        <a:rPr lang="es-ES_tradnl" sz="1600" dirty="0" smtClean="0"/>
                        <a:t>6</a:t>
                      </a:r>
                      <a:endParaRPr lang="es-ES_tradnl" sz="1600" dirty="0"/>
                    </a:p>
                  </a:txBody>
                  <a:tcPr>
                    <a:cell3D prstMaterial="dkEdge">
                      <a:bevel/>
                      <a:lightRig rig="flood" dir="t"/>
                    </a:cell3D>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noProof="0" dirty="0" smtClean="0"/>
                        <a:t>A alguien que se va a dormir.</a:t>
                      </a:r>
                    </a:p>
                  </a:txBody>
                  <a:tcPr>
                    <a:cell3D prstMaterial="dkEdge">
                      <a:bevel/>
                      <a:lightRig rig="flood" dir="t"/>
                    </a:cell3D>
                  </a:tcPr>
                </a:tc>
              </a:tr>
              <a:tr h="370840">
                <a:tc>
                  <a:txBody>
                    <a:bodyPr/>
                    <a:lstStyle/>
                    <a:p>
                      <a:r>
                        <a:rPr lang="es-ES_tradnl" sz="1600" dirty="0" smtClean="0"/>
                        <a:t>7</a:t>
                      </a:r>
                      <a:endParaRPr lang="es-ES_tradnl" sz="1600" dirty="0"/>
                    </a:p>
                  </a:txBody>
                  <a:tcPr>
                    <a:cell3D prstMaterial="dkEdge">
                      <a:bevel/>
                      <a:lightRig rig="flood" dir="t"/>
                    </a:cell3D>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noProof="0" smtClean="0"/>
                        <a:t>A una persona que tiene mucho trabajo.</a:t>
                      </a:r>
                    </a:p>
                  </a:txBody>
                  <a:tcPr>
                    <a:cell3D prstMaterial="dkEdge">
                      <a:bevel/>
                      <a:lightRig rig="flood" dir="t"/>
                    </a:cell3D>
                  </a:tcPr>
                </a:tc>
              </a:tr>
              <a:tr h="370840">
                <a:tc>
                  <a:txBody>
                    <a:bodyPr/>
                    <a:lstStyle/>
                    <a:p>
                      <a:r>
                        <a:rPr lang="es-ES_tradnl" sz="1600" dirty="0" smtClean="0"/>
                        <a:t>8</a:t>
                      </a:r>
                      <a:endParaRPr lang="es-ES_tradnl" sz="1600" dirty="0"/>
                    </a:p>
                  </a:txBody>
                  <a:tcPr>
                    <a:cell3D prstMaterial="dkEdge">
                      <a:bevel/>
                      <a:lightRig rig="flood" dir="t"/>
                    </a:cell3D>
                  </a:tcPr>
                </a:tc>
                <a:tc>
                  <a:txBody>
                    <a:bodyPr/>
                    <a:lstStyle/>
                    <a:p>
                      <a:r>
                        <a:rPr lang="es-ES" sz="1600" noProof="0" smtClean="0"/>
                        <a:t>A alguien que se va de viaje.</a:t>
                      </a:r>
                      <a:endParaRPr lang="es-ES" sz="1600" noProof="0"/>
                    </a:p>
                  </a:txBody>
                  <a:tcPr>
                    <a:cell3D prstMaterial="dkEdge">
                      <a:bevel/>
                      <a:lightRig rig="flood" dir="t"/>
                    </a:cell3D>
                  </a:tcPr>
                </a:tc>
              </a:tr>
              <a:tr h="370840">
                <a:tc>
                  <a:txBody>
                    <a:bodyPr/>
                    <a:lstStyle/>
                    <a:p>
                      <a:r>
                        <a:rPr lang="es-ES_tradnl" sz="1600" dirty="0" smtClean="0"/>
                        <a:t>9</a:t>
                      </a:r>
                      <a:endParaRPr lang="es-ES_tradnl" sz="1600" dirty="0"/>
                    </a:p>
                  </a:txBody>
                  <a:tcPr>
                    <a:cell3D prstMaterial="dkEdge">
                      <a:bevel/>
                      <a:lightRig rig="flood" dir="t"/>
                    </a:cell3D>
                  </a:tcPr>
                </a:tc>
                <a:tc>
                  <a:txBody>
                    <a:bodyPr/>
                    <a:lstStyle/>
                    <a:p>
                      <a:r>
                        <a:rPr lang="es-ES" sz="1600" noProof="0" dirty="0" smtClean="0"/>
                        <a:t>A alguien que cumple años.</a:t>
                      </a:r>
                      <a:endParaRPr lang="es-ES" sz="1600" i="0" noProof="0" dirty="0"/>
                    </a:p>
                  </a:txBody>
                  <a:tcPr>
                    <a:cell3D prstMaterial="dkEdge">
                      <a:bevel/>
                      <a:lightRig rig="flood" dir="t"/>
                    </a:cell3D>
                  </a:tcPr>
                </a:tc>
              </a:tr>
              <a:tr h="370840">
                <a:tc>
                  <a:txBody>
                    <a:bodyPr/>
                    <a:lstStyle/>
                    <a:p>
                      <a:r>
                        <a:rPr lang="es-ES_tradnl" sz="1600" dirty="0" smtClean="0"/>
                        <a:t>10</a:t>
                      </a:r>
                      <a:endParaRPr lang="es-ES_tradnl" sz="1600" dirty="0"/>
                    </a:p>
                  </a:txBody>
                  <a:tcPr>
                    <a:cell3D prstMaterial="dkEdge">
                      <a:bevel/>
                      <a:lightRig rig="flood" dir="t"/>
                    </a:cell3D>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noProof="0" dirty="0" smtClean="0"/>
                        <a:t>A alguien que acaba de comprar un boleto de lotería.</a:t>
                      </a:r>
                    </a:p>
                    <a:p>
                      <a:endParaRPr lang="es-ES" sz="1600" i="0" noProof="0" dirty="0"/>
                    </a:p>
                  </a:txBody>
                  <a:tcPr>
                    <a:cell3D prstMaterial="dkEdge">
                      <a:bevel/>
                      <a:lightRig rig="flood" dir="t"/>
                    </a:cell3D>
                  </a:tcPr>
                </a:tc>
              </a:tr>
            </a:tbl>
          </a:graphicData>
        </a:graphic>
      </p:graphicFrame>
      <p:graphicFrame>
        <p:nvGraphicFramePr>
          <p:cNvPr id="4" name="Tabela 3"/>
          <p:cNvGraphicFramePr>
            <a:graphicFrameLocks noGrp="1"/>
          </p:cNvGraphicFramePr>
          <p:nvPr/>
        </p:nvGraphicFramePr>
        <p:xfrm>
          <a:off x="179512" y="5455920"/>
          <a:ext cx="8676455" cy="1185543"/>
        </p:xfrm>
        <a:graphic>
          <a:graphicData uri="http://schemas.openxmlformats.org/drawingml/2006/table">
            <a:tbl>
              <a:tblPr firstRow="1" bandRow="1">
                <a:tableStyleId>{C083E6E3-FA7D-4D7B-A595-EF9225AFEA82}</a:tableStyleId>
              </a:tblPr>
              <a:tblGrid>
                <a:gridCol w="1735291"/>
                <a:gridCol w="1735291"/>
                <a:gridCol w="1735291"/>
                <a:gridCol w="1418863"/>
                <a:gridCol w="2051719"/>
              </a:tblGrid>
              <a:tr h="42674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0" noProof="0" dirty="0" smtClean="0"/>
                        <a:t>Ojalá tengas suerte.</a:t>
                      </a:r>
                    </a:p>
                  </a:txBody>
                  <a:tcPr>
                    <a:cell3D prstMaterial="dkEdge">
                      <a:bevel/>
                      <a:lightRig rig="flood" dir="t"/>
                    </a:cell3D>
                    <a:solidFill>
                      <a:srgbClr val="FFFF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0" noProof="0" dirty="0" smtClean="0"/>
                        <a:t>Quiero que lo pases muy bien.</a:t>
                      </a:r>
                    </a:p>
                  </a:txBody>
                  <a:tcPr>
                    <a:cell3D prstMaterial="dkEdge">
                      <a:bevel/>
                      <a:lightRig rig="flood" dir="t"/>
                    </a:cell3D>
                    <a:solidFill>
                      <a:srgbClr val="FFC0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0" noProof="0" dirty="0" smtClean="0"/>
                        <a:t>Que cumplas muchos más.</a:t>
                      </a:r>
                    </a:p>
                  </a:txBody>
                  <a:tcPr>
                    <a:cell3D prstMaterial="dkEdge">
                      <a:bevel/>
                      <a:lightRig rig="flood" dir="t"/>
                    </a:cell3D>
                    <a:solidFill>
                      <a:srgbClr val="92D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0" noProof="0" dirty="0" smtClean="0">
                          <a:solidFill>
                            <a:schemeClr val="bg1"/>
                          </a:solidFill>
                        </a:rPr>
                        <a:t>Que aproveche.</a:t>
                      </a:r>
                    </a:p>
                  </a:txBody>
                  <a:tcPr>
                    <a:cell3D prstMaterial="dkEdge">
                      <a:bevel/>
                      <a:lightRig rig="flood" dir="t"/>
                    </a:cell3D>
                    <a:solidFill>
                      <a:schemeClr val="accent4">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0" noProof="0" dirty="0" smtClean="0"/>
                        <a:t>Deseo que te tengas un buen viaje.</a:t>
                      </a:r>
                      <a:endParaRPr lang="es-ES" sz="1600" b="0" i="0" noProof="0" dirty="0" smtClean="0"/>
                    </a:p>
                  </a:txBody>
                  <a:tcPr>
                    <a:cell3D prstMaterial="dkEdge">
                      <a:bevel/>
                      <a:lightRig rig="flood" dir="t"/>
                    </a:cell3D>
                    <a:solidFill>
                      <a:schemeClr val="accent2">
                        <a:lumMod val="40000"/>
                        <a:lumOff val="60000"/>
                      </a:schemeClr>
                    </a:solidFill>
                  </a:tcPr>
                </a:tc>
              </a:tr>
              <a:tr h="606423">
                <a:tc>
                  <a:txBody>
                    <a:bodyPr/>
                    <a:lstStyle/>
                    <a:p>
                      <a:pPr algn="ctr"/>
                      <a:r>
                        <a:rPr lang="es-ES" sz="1600" noProof="0" dirty="0" smtClean="0">
                          <a:solidFill>
                            <a:schemeClr val="bg1"/>
                          </a:solidFill>
                        </a:rPr>
                        <a:t>Que duermas bien.</a:t>
                      </a:r>
                      <a:endParaRPr lang="es-ES" sz="1600" noProof="0" dirty="0">
                        <a:solidFill>
                          <a:schemeClr val="bg1"/>
                        </a:solidFill>
                      </a:endParaRPr>
                    </a:p>
                  </a:txBody>
                  <a:tcPr>
                    <a:cell3D prstMaterial="dkEdge">
                      <a:bevel/>
                      <a:lightRig rig="flood" dir="t"/>
                    </a:cell3D>
                    <a:solidFill>
                      <a:schemeClr val="accent5">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noProof="0" dirty="0" smtClean="0"/>
                        <a:t>Deseo que te mejores.</a:t>
                      </a:r>
                    </a:p>
                  </a:txBody>
                  <a:tcPr>
                    <a:cell3D prstMaterial="dkEdge">
                      <a:bevel/>
                      <a:lightRig rig="flood" dir="t"/>
                    </a:cell3D>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noProof="0" dirty="0" smtClean="0"/>
                        <a:t>Que la suerte te acompañe.</a:t>
                      </a:r>
                    </a:p>
                  </a:txBody>
                  <a:tcPr>
                    <a:cell3D prstMaterial="dkEdge">
                      <a:bevel/>
                      <a:lightRig rig="flood" dir="t"/>
                    </a:cell3D>
                    <a:solidFill>
                      <a:srgbClr val="33CCCC"/>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noProof="0" dirty="0" smtClean="0"/>
                        <a:t>Que seáis muy felices.</a:t>
                      </a:r>
                      <a:endParaRPr lang="es-ES" sz="1600" i="0" noProof="0" dirty="0" smtClean="0"/>
                    </a:p>
                  </a:txBody>
                  <a:tcPr>
                    <a:cell3D prstMaterial="dkEdge">
                      <a:bevel/>
                      <a:lightRig rig="flood" dir="t"/>
                    </a:cell3D>
                    <a:solidFill>
                      <a:srgbClr val="CC99FF"/>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noProof="0" dirty="0" smtClean="0"/>
                        <a:t>Espero que no te canses mucho.</a:t>
                      </a:r>
                    </a:p>
                  </a:txBody>
                  <a:tcPr>
                    <a:cell3D prstMaterial="dkEdge">
                      <a:bevel/>
                      <a:lightRig rig="flood" dir="t"/>
                    </a:cell3D>
                    <a:solidFill>
                      <a:srgbClr val="99FF33"/>
                    </a:solid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rredondar Rectângulo de Canto do Mesmo Lado 4"/>
          <p:cNvSpPr/>
          <p:nvPr/>
        </p:nvSpPr>
        <p:spPr>
          <a:xfrm>
            <a:off x="827584" y="188640"/>
            <a:ext cx="7776864" cy="936104"/>
          </a:xfrm>
          <a:prstGeom prst="round2Same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es-ES" sz="3200" dirty="0" smtClean="0"/>
              <a:t>¿Qué les dirías a las siguientes personas?</a:t>
            </a:r>
            <a:endParaRPr lang="es-ES_tradnl" sz="3200" dirty="0"/>
          </a:p>
        </p:txBody>
      </p:sp>
      <p:graphicFrame>
        <p:nvGraphicFramePr>
          <p:cNvPr id="6" name="Tabela 5"/>
          <p:cNvGraphicFramePr>
            <a:graphicFrameLocks noGrp="1"/>
          </p:cNvGraphicFramePr>
          <p:nvPr/>
        </p:nvGraphicFramePr>
        <p:xfrm>
          <a:off x="251521" y="1268760"/>
          <a:ext cx="8640958" cy="5400600"/>
        </p:xfrm>
        <a:graphic>
          <a:graphicData uri="http://schemas.openxmlformats.org/drawingml/2006/table">
            <a:tbl>
              <a:tblPr firstRow="1" bandRow="1">
                <a:tableStyleId>{C083E6E3-FA7D-4D7B-A595-EF9225AFEA82}</a:tableStyleId>
              </a:tblPr>
              <a:tblGrid>
                <a:gridCol w="432047"/>
                <a:gridCol w="5040560"/>
                <a:gridCol w="3168351"/>
              </a:tblGrid>
              <a:tr h="541285">
                <a:tc>
                  <a:txBody>
                    <a:bodyPr/>
                    <a:lstStyle/>
                    <a:p>
                      <a:pPr algn="ctr">
                        <a:lnSpc>
                          <a:spcPct val="100000"/>
                        </a:lnSpc>
                      </a:pPr>
                      <a:r>
                        <a:rPr lang="es-ES_tradnl" sz="1600" b="0" dirty="0" smtClean="0"/>
                        <a:t>1</a:t>
                      </a:r>
                      <a:endParaRPr lang="es-ES_tradnl" sz="1600" b="0" dirty="0"/>
                    </a:p>
                  </a:txBody>
                  <a:tcPr>
                    <a:cell3D prstMaterial="dkEdge">
                      <a:bevel/>
                      <a:lightRig rig="flood" dir="t"/>
                    </a:cell3D>
                  </a:tcPr>
                </a:tc>
                <a:tc>
                  <a:txBody>
                    <a:bodyPr/>
                    <a:lstStyle/>
                    <a:p>
                      <a:pPr>
                        <a:lnSpc>
                          <a:spcPct val="100000"/>
                        </a:lnSpc>
                      </a:pPr>
                      <a:r>
                        <a:rPr lang="es-ES" sz="1600" b="0" noProof="0" dirty="0" smtClean="0"/>
                        <a:t>A una pareja de novios.</a:t>
                      </a:r>
                      <a:endParaRPr lang="es-ES" sz="1600" b="0" noProof="0" dirty="0"/>
                    </a:p>
                  </a:txBody>
                  <a:tcPr>
                    <a:cell3D prstMaterial="dkEdge">
                      <a:bevel/>
                      <a:lightRig rig="flood" dir="t"/>
                    </a:cell3D>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noProof="0" dirty="0" smtClean="0">
                          <a:solidFill>
                            <a:schemeClr val="bg1"/>
                          </a:solidFill>
                        </a:rPr>
                        <a:t>Que seáis muy felices.</a:t>
                      </a:r>
                      <a:endParaRPr lang="es-ES" sz="1600" b="1" i="0" noProof="0" dirty="0" smtClean="0">
                        <a:solidFill>
                          <a:schemeClr val="bg1"/>
                        </a:solidFill>
                      </a:endParaRPr>
                    </a:p>
                    <a:p>
                      <a:pPr algn="ctr"/>
                      <a:endParaRPr lang="es-ES" sz="1600" b="1" noProof="0" dirty="0">
                        <a:solidFill>
                          <a:schemeClr val="bg1"/>
                        </a:solidFill>
                      </a:endParaRPr>
                    </a:p>
                  </a:txBody>
                  <a:tcPr>
                    <a:cell3D prstMaterial="dkEdge">
                      <a:bevel/>
                      <a:lightRig rig="flood" dir="t"/>
                    </a:cell3D>
                    <a:solidFill>
                      <a:srgbClr val="CC99FF"/>
                    </a:solidFill>
                  </a:tcPr>
                </a:tc>
              </a:tr>
              <a:tr h="332483">
                <a:tc>
                  <a:txBody>
                    <a:bodyPr/>
                    <a:lstStyle/>
                    <a:p>
                      <a:pPr algn="ctr">
                        <a:lnSpc>
                          <a:spcPct val="100000"/>
                        </a:lnSpc>
                      </a:pPr>
                      <a:r>
                        <a:rPr lang="es-ES_tradnl" sz="1600" dirty="0" smtClean="0"/>
                        <a:t>2</a:t>
                      </a:r>
                      <a:endParaRPr lang="es-ES_tradnl" sz="1600" dirty="0"/>
                    </a:p>
                  </a:txBody>
                  <a:tcPr>
                    <a:cell3D prstMaterial="dkEdge">
                      <a:bevel/>
                      <a:lightRig rig="flood" dir="t"/>
                    </a:cell3D>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noProof="0" dirty="0" smtClean="0"/>
                        <a:t>A una persona que está enferma.</a:t>
                      </a:r>
                    </a:p>
                  </a:txBody>
                  <a:tcPr>
                    <a:cell3D prstMaterial="dkEdge">
                      <a:bevel/>
                      <a:lightRig rig="flood" dir="t"/>
                    </a:cell3D>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noProof="0" dirty="0" smtClean="0">
                          <a:solidFill>
                            <a:schemeClr val="bg1"/>
                          </a:solidFill>
                        </a:rPr>
                        <a:t>Deseo que te mejores.</a:t>
                      </a:r>
                    </a:p>
                  </a:txBody>
                  <a:tcPr>
                    <a:cell3D prstMaterial="dkEdge">
                      <a:bevel/>
                      <a:lightRig rig="flood" dir="t"/>
                    </a:cell3D>
                    <a:solidFill>
                      <a:schemeClr val="bg2">
                        <a:lumMod val="50000"/>
                      </a:schemeClr>
                    </a:solidFill>
                  </a:tcPr>
                </a:tc>
              </a:tr>
              <a:tr h="541285">
                <a:tc>
                  <a:txBody>
                    <a:bodyPr/>
                    <a:lstStyle/>
                    <a:p>
                      <a:pPr algn="ctr">
                        <a:lnSpc>
                          <a:spcPct val="100000"/>
                        </a:lnSpc>
                      </a:pPr>
                      <a:r>
                        <a:rPr lang="es-ES_tradnl" sz="1600" dirty="0" smtClean="0"/>
                        <a:t>3</a:t>
                      </a:r>
                      <a:endParaRPr lang="es-ES_tradnl" sz="1600" dirty="0"/>
                    </a:p>
                  </a:txBody>
                  <a:tcPr>
                    <a:cell3D prstMaterial="dkEdge">
                      <a:bevel/>
                      <a:lightRig rig="flood" dir="t"/>
                    </a:cell3D>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noProof="0" dirty="0" smtClean="0"/>
                        <a:t>A una chica que va a una fiesta de final de carrera.</a:t>
                      </a:r>
                    </a:p>
                  </a:txBody>
                  <a:tcPr>
                    <a:cell3D prstMaterial="dkEdge">
                      <a:bevel/>
                      <a:lightRig rig="flood" dir="t"/>
                    </a:cell3D>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noProof="0" dirty="0" smtClean="0">
                          <a:solidFill>
                            <a:schemeClr val="bg1"/>
                          </a:solidFill>
                        </a:rPr>
                        <a:t>Quiero que lo pases muy bien.</a:t>
                      </a:r>
                    </a:p>
                    <a:p>
                      <a:pPr marL="0" marR="0" indent="0" algn="ctr" defTabSz="914400" rtl="0" eaLnBrk="1" fontAlgn="auto" latinLnBrk="0" hangingPunct="1">
                        <a:lnSpc>
                          <a:spcPct val="100000"/>
                        </a:lnSpc>
                        <a:spcBef>
                          <a:spcPts val="0"/>
                        </a:spcBef>
                        <a:spcAft>
                          <a:spcPts val="0"/>
                        </a:spcAft>
                        <a:buClrTx/>
                        <a:buSzTx/>
                        <a:buFontTx/>
                        <a:buNone/>
                        <a:tabLst/>
                        <a:defRPr/>
                      </a:pPr>
                      <a:endParaRPr lang="es-ES" sz="1600" b="1" noProof="0" dirty="0" smtClean="0">
                        <a:solidFill>
                          <a:schemeClr val="bg1"/>
                        </a:solidFill>
                      </a:endParaRPr>
                    </a:p>
                  </a:txBody>
                  <a:tcPr>
                    <a:cell3D prstMaterial="dkEdge">
                      <a:bevel/>
                      <a:lightRig rig="flood" dir="t"/>
                    </a:cell3D>
                    <a:solidFill>
                      <a:srgbClr val="FFC000"/>
                    </a:solidFill>
                  </a:tcPr>
                </a:tc>
              </a:tr>
              <a:tr h="541285">
                <a:tc>
                  <a:txBody>
                    <a:bodyPr/>
                    <a:lstStyle/>
                    <a:p>
                      <a:pPr algn="ctr">
                        <a:lnSpc>
                          <a:spcPct val="100000"/>
                        </a:lnSpc>
                      </a:pPr>
                      <a:r>
                        <a:rPr lang="es-ES_tradnl" sz="1600" dirty="0" smtClean="0"/>
                        <a:t>4</a:t>
                      </a:r>
                      <a:endParaRPr lang="es-ES_tradnl" sz="1600" dirty="0"/>
                    </a:p>
                  </a:txBody>
                  <a:tcPr>
                    <a:cell3D prstMaterial="dkEdge">
                      <a:bevel/>
                      <a:lightRig rig="flood" dir="t"/>
                    </a:cell3D>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noProof="0" dirty="0" smtClean="0"/>
                        <a:t>A una persona que va a una entrevista de trabajo.</a:t>
                      </a:r>
                    </a:p>
                  </a:txBody>
                  <a:tcPr>
                    <a:cell3D prstMaterial="dkEdge">
                      <a:bevel/>
                      <a:lightRig rig="flood" dir="t"/>
                    </a:cell3D>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noProof="0" dirty="0" smtClean="0">
                          <a:solidFill>
                            <a:schemeClr val="bg1"/>
                          </a:solidFill>
                        </a:rPr>
                        <a:t>Que la suerte te acompañe.</a:t>
                      </a:r>
                    </a:p>
                    <a:p>
                      <a:pPr marL="0" marR="0" indent="0" algn="ctr" defTabSz="914400" rtl="0" eaLnBrk="1" fontAlgn="auto" latinLnBrk="0" hangingPunct="1">
                        <a:lnSpc>
                          <a:spcPct val="100000"/>
                        </a:lnSpc>
                        <a:spcBef>
                          <a:spcPts val="0"/>
                        </a:spcBef>
                        <a:spcAft>
                          <a:spcPts val="0"/>
                        </a:spcAft>
                        <a:buClrTx/>
                        <a:buSzTx/>
                        <a:buFontTx/>
                        <a:buNone/>
                        <a:tabLst/>
                        <a:defRPr/>
                      </a:pPr>
                      <a:endParaRPr lang="es-ES" sz="1600" b="1" noProof="0" dirty="0" smtClean="0">
                        <a:solidFill>
                          <a:schemeClr val="bg1"/>
                        </a:solidFill>
                      </a:endParaRPr>
                    </a:p>
                  </a:txBody>
                  <a:tcPr>
                    <a:cell3D prstMaterial="dkEdge">
                      <a:bevel/>
                      <a:lightRig rig="flood" dir="t"/>
                    </a:cell3D>
                    <a:solidFill>
                      <a:srgbClr val="33CCCC"/>
                    </a:solidFill>
                  </a:tcPr>
                </a:tc>
              </a:tr>
              <a:tr h="541285">
                <a:tc>
                  <a:txBody>
                    <a:bodyPr/>
                    <a:lstStyle/>
                    <a:p>
                      <a:pPr algn="ctr">
                        <a:lnSpc>
                          <a:spcPct val="100000"/>
                        </a:lnSpc>
                      </a:pPr>
                      <a:r>
                        <a:rPr lang="es-ES_tradnl" sz="1600" dirty="0" smtClean="0"/>
                        <a:t>5</a:t>
                      </a:r>
                      <a:endParaRPr lang="es-ES_tradnl" sz="1600" dirty="0"/>
                    </a:p>
                  </a:txBody>
                  <a:tcPr>
                    <a:cell3D prstMaterial="dkEdge">
                      <a:bevel/>
                      <a:lightRig rig="flood" dir="t"/>
                    </a:cell3D>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noProof="0" dirty="0" smtClean="0"/>
                        <a:t>A un hombre que está comiendo en un restaurante.</a:t>
                      </a:r>
                    </a:p>
                  </a:txBody>
                  <a:tcPr>
                    <a:cell3D prstMaterial="dkEdge">
                      <a:bevel/>
                      <a:lightRig rig="flood" dir="t"/>
                    </a:cell3D>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noProof="0" dirty="0" smtClean="0">
                          <a:solidFill>
                            <a:schemeClr val="bg1"/>
                          </a:solidFill>
                        </a:rPr>
                        <a:t>Que aproveche.</a:t>
                      </a:r>
                    </a:p>
                    <a:p>
                      <a:pPr marL="0" marR="0" indent="0" algn="ctr" defTabSz="914400" rtl="0" eaLnBrk="1" fontAlgn="auto" latinLnBrk="0" hangingPunct="1">
                        <a:lnSpc>
                          <a:spcPct val="100000"/>
                        </a:lnSpc>
                        <a:spcBef>
                          <a:spcPts val="0"/>
                        </a:spcBef>
                        <a:spcAft>
                          <a:spcPts val="0"/>
                        </a:spcAft>
                        <a:buClrTx/>
                        <a:buSzTx/>
                        <a:buFontTx/>
                        <a:buNone/>
                        <a:tabLst/>
                        <a:defRPr/>
                      </a:pPr>
                      <a:endParaRPr lang="es-ES" sz="1600" b="1" noProof="0" dirty="0" smtClean="0">
                        <a:solidFill>
                          <a:schemeClr val="bg1"/>
                        </a:solidFill>
                      </a:endParaRPr>
                    </a:p>
                  </a:txBody>
                  <a:tcPr>
                    <a:cell3D prstMaterial="dkEdge">
                      <a:bevel/>
                      <a:lightRig rig="flood" dir="t"/>
                    </a:cell3D>
                    <a:solidFill>
                      <a:schemeClr val="accent4">
                        <a:lumMod val="75000"/>
                      </a:schemeClr>
                    </a:solidFill>
                  </a:tcPr>
                </a:tc>
              </a:tr>
              <a:tr h="541285">
                <a:tc>
                  <a:txBody>
                    <a:bodyPr/>
                    <a:lstStyle/>
                    <a:p>
                      <a:pPr algn="ctr">
                        <a:lnSpc>
                          <a:spcPct val="100000"/>
                        </a:lnSpc>
                      </a:pPr>
                      <a:r>
                        <a:rPr lang="es-ES_tradnl" sz="1600" dirty="0" smtClean="0"/>
                        <a:t>6</a:t>
                      </a:r>
                      <a:endParaRPr lang="es-ES_tradnl" sz="1600" dirty="0"/>
                    </a:p>
                  </a:txBody>
                  <a:tcPr>
                    <a:cell3D prstMaterial="dkEdge">
                      <a:bevel/>
                      <a:lightRig rig="flood" dir="t"/>
                    </a:cell3D>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noProof="0" dirty="0" smtClean="0"/>
                        <a:t>A alguien que se va a dormir.</a:t>
                      </a:r>
                    </a:p>
                  </a:txBody>
                  <a:tcPr>
                    <a:cell3D prstMaterial="dkEdge">
                      <a:bevel/>
                      <a:lightRig rig="flood" dir="t"/>
                    </a:cell3D>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noProof="0" dirty="0" smtClean="0">
                          <a:solidFill>
                            <a:schemeClr val="bg1"/>
                          </a:solidFill>
                        </a:rPr>
                        <a:t>Que duermas bien.</a:t>
                      </a:r>
                    </a:p>
                    <a:p>
                      <a:pPr marL="0" marR="0" indent="0" algn="ctr" defTabSz="914400" rtl="0" eaLnBrk="1" fontAlgn="auto" latinLnBrk="0" hangingPunct="1">
                        <a:lnSpc>
                          <a:spcPct val="100000"/>
                        </a:lnSpc>
                        <a:spcBef>
                          <a:spcPts val="0"/>
                        </a:spcBef>
                        <a:spcAft>
                          <a:spcPts val="0"/>
                        </a:spcAft>
                        <a:buClrTx/>
                        <a:buSzTx/>
                        <a:buFontTx/>
                        <a:buNone/>
                        <a:tabLst/>
                        <a:defRPr/>
                      </a:pPr>
                      <a:endParaRPr lang="es-ES" sz="1600" b="1" noProof="0" dirty="0" smtClean="0">
                        <a:solidFill>
                          <a:schemeClr val="bg1"/>
                        </a:solidFill>
                      </a:endParaRPr>
                    </a:p>
                  </a:txBody>
                  <a:tcPr>
                    <a:cell3D prstMaterial="dkEdge">
                      <a:bevel/>
                      <a:lightRig rig="flood" dir="t"/>
                    </a:cell3D>
                    <a:solidFill>
                      <a:schemeClr val="accent5">
                        <a:lumMod val="50000"/>
                      </a:schemeClr>
                    </a:solidFill>
                  </a:tcPr>
                </a:tc>
              </a:tr>
              <a:tr h="541285">
                <a:tc>
                  <a:txBody>
                    <a:bodyPr/>
                    <a:lstStyle/>
                    <a:p>
                      <a:pPr algn="ctr">
                        <a:lnSpc>
                          <a:spcPct val="100000"/>
                        </a:lnSpc>
                      </a:pPr>
                      <a:r>
                        <a:rPr lang="es-ES_tradnl" sz="1600" dirty="0" smtClean="0"/>
                        <a:t>7</a:t>
                      </a:r>
                      <a:endParaRPr lang="es-ES_tradnl" sz="1600" dirty="0"/>
                    </a:p>
                  </a:txBody>
                  <a:tcPr>
                    <a:cell3D prstMaterial="dkEdge">
                      <a:bevel/>
                      <a:lightRig rig="flood" dir="t"/>
                    </a:cell3D>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noProof="0" dirty="0" smtClean="0"/>
                        <a:t>A una persona que tiene mucho trabajo.</a:t>
                      </a:r>
                    </a:p>
                  </a:txBody>
                  <a:tcPr>
                    <a:cell3D prstMaterial="dkEdge">
                      <a:bevel/>
                      <a:lightRig rig="flood" dir="t"/>
                    </a:cell3D>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noProof="0" dirty="0" smtClean="0">
                          <a:solidFill>
                            <a:schemeClr val="bg1"/>
                          </a:solidFill>
                        </a:rPr>
                        <a:t>Espero que no te canses mucho.</a:t>
                      </a:r>
                    </a:p>
                    <a:p>
                      <a:pPr marL="0" marR="0" indent="0" algn="ctr" defTabSz="914400" rtl="0" eaLnBrk="1" fontAlgn="auto" latinLnBrk="0" hangingPunct="1">
                        <a:lnSpc>
                          <a:spcPct val="100000"/>
                        </a:lnSpc>
                        <a:spcBef>
                          <a:spcPts val="0"/>
                        </a:spcBef>
                        <a:spcAft>
                          <a:spcPts val="0"/>
                        </a:spcAft>
                        <a:buClrTx/>
                        <a:buSzTx/>
                        <a:buFontTx/>
                        <a:buNone/>
                        <a:tabLst/>
                        <a:defRPr/>
                      </a:pPr>
                      <a:endParaRPr lang="es-ES" sz="1600" b="1" noProof="0" dirty="0" smtClean="0">
                        <a:solidFill>
                          <a:schemeClr val="bg1"/>
                        </a:solidFill>
                      </a:endParaRPr>
                    </a:p>
                  </a:txBody>
                  <a:tcPr>
                    <a:cell3D prstMaterial="dkEdge">
                      <a:bevel/>
                      <a:lightRig rig="flood" dir="t"/>
                    </a:cell3D>
                    <a:solidFill>
                      <a:srgbClr val="99FF33"/>
                    </a:solidFill>
                  </a:tcPr>
                </a:tc>
              </a:tr>
              <a:tr h="541285">
                <a:tc>
                  <a:txBody>
                    <a:bodyPr/>
                    <a:lstStyle/>
                    <a:p>
                      <a:pPr algn="ctr">
                        <a:lnSpc>
                          <a:spcPct val="100000"/>
                        </a:lnSpc>
                      </a:pPr>
                      <a:r>
                        <a:rPr lang="es-ES_tradnl" sz="1600" dirty="0" smtClean="0"/>
                        <a:t>8</a:t>
                      </a:r>
                      <a:endParaRPr lang="es-ES_tradnl" sz="1600" dirty="0"/>
                    </a:p>
                  </a:txBody>
                  <a:tcPr>
                    <a:cell3D prstMaterial="dkEdge">
                      <a:bevel/>
                      <a:lightRig rig="flood" dir="t"/>
                    </a:cell3D>
                  </a:tcPr>
                </a:tc>
                <a:tc>
                  <a:txBody>
                    <a:bodyPr/>
                    <a:lstStyle/>
                    <a:p>
                      <a:pPr>
                        <a:lnSpc>
                          <a:spcPct val="100000"/>
                        </a:lnSpc>
                      </a:pPr>
                      <a:r>
                        <a:rPr lang="es-ES" sz="1600" noProof="0" dirty="0" smtClean="0"/>
                        <a:t>A alguien que se va de viaje.</a:t>
                      </a:r>
                      <a:endParaRPr lang="es-ES" sz="1600" noProof="0" dirty="0"/>
                    </a:p>
                  </a:txBody>
                  <a:tcPr>
                    <a:cell3D prstMaterial="dkEdge">
                      <a:bevel/>
                      <a:lightRig rig="flood" dir="t"/>
                    </a:cell3D>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noProof="0" dirty="0" smtClean="0">
                          <a:solidFill>
                            <a:schemeClr val="bg1"/>
                          </a:solidFill>
                        </a:rPr>
                        <a:t>Deseo que te tengas un buen viaje.</a:t>
                      </a:r>
                      <a:endParaRPr lang="es-ES" sz="1600" b="1" i="0" noProof="0" dirty="0" smtClean="0">
                        <a:solidFill>
                          <a:schemeClr val="bg1"/>
                        </a:solidFill>
                      </a:endParaRPr>
                    </a:p>
                    <a:p>
                      <a:pPr algn="ctr"/>
                      <a:endParaRPr lang="es-ES" sz="1600" b="1" noProof="0" dirty="0">
                        <a:solidFill>
                          <a:schemeClr val="bg1"/>
                        </a:solidFill>
                      </a:endParaRPr>
                    </a:p>
                  </a:txBody>
                  <a:tcPr>
                    <a:cell3D prstMaterial="dkEdge">
                      <a:bevel/>
                      <a:lightRig rig="flood" dir="t"/>
                    </a:cell3D>
                    <a:solidFill>
                      <a:schemeClr val="accent2">
                        <a:lumMod val="40000"/>
                        <a:lumOff val="60000"/>
                      </a:schemeClr>
                    </a:solidFill>
                  </a:tcPr>
                </a:tc>
              </a:tr>
              <a:tr h="541285">
                <a:tc>
                  <a:txBody>
                    <a:bodyPr/>
                    <a:lstStyle/>
                    <a:p>
                      <a:pPr algn="ctr">
                        <a:lnSpc>
                          <a:spcPct val="100000"/>
                        </a:lnSpc>
                      </a:pPr>
                      <a:r>
                        <a:rPr lang="es-ES_tradnl" sz="1600" dirty="0" smtClean="0"/>
                        <a:t>9</a:t>
                      </a:r>
                      <a:endParaRPr lang="es-ES_tradnl" sz="1600" dirty="0"/>
                    </a:p>
                  </a:txBody>
                  <a:tcPr>
                    <a:cell3D prstMaterial="dkEdge">
                      <a:bevel/>
                      <a:lightRig rig="flood" dir="t"/>
                    </a:cell3D>
                  </a:tcPr>
                </a:tc>
                <a:tc>
                  <a:txBody>
                    <a:bodyPr/>
                    <a:lstStyle/>
                    <a:p>
                      <a:pPr>
                        <a:lnSpc>
                          <a:spcPct val="100000"/>
                        </a:lnSpc>
                      </a:pPr>
                      <a:r>
                        <a:rPr lang="es-ES" sz="1600" noProof="0" dirty="0" smtClean="0"/>
                        <a:t>A alguien que cumple años.</a:t>
                      </a:r>
                      <a:endParaRPr lang="es-ES" sz="1600" i="0" noProof="0" dirty="0"/>
                    </a:p>
                  </a:txBody>
                  <a:tcPr>
                    <a:cell3D prstMaterial="dkEdge">
                      <a:bevel/>
                      <a:lightRig rig="flood" dir="t"/>
                    </a:cell3D>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noProof="0" dirty="0" smtClean="0">
                          <a:solidFill>
                            <a:schemeClr val="bg1"/>
                          </a:solidFill>
                        </a:rPr>
                        <a:t>Que cumplas muchos más.</a:t>
                      </a:r>
                    </a:p>
                    <a:p>
                      <a:pPr algn="ctr"/>
                      <a:endParaRPr lang="es-ES" sz="1600" b="1" i="0" noProof="0" dirty="0">
                        <a:solidFill>
                          <a:schemeClr val="bg1"/>
                        </a:solidFill>
                      </a:endParaRPr>
                    </a:p>
                  </a:txBody>
                  <a:tcPr>
                    <a:cell3D prstMaterial="dkEdge">
                      <a:bevel/>
                      <a:lightRig rig="flood" dir="t"/>
                    </a:cell3D>
                    <a:solidFill>
                      <a:srgbClr val="FFFF00"/>
                    </a:solidFill>
                  </a:tcPr>
                </a:tc>
              </a:tr>
              <a:tr h="432360">
                <a:tc>
                  <a:txBody>
                    <a:bodyPr/>
                    <a:lstStyle/>
                    <a:p>
                      <a:pPr algn="ctr">
                        <a:lnSpc>
                          <a:spcPct val="100000"/>
                        </a:lnSpc>
                      </a:pPr>
                      <a:r>
                        <a:rPr lang="es-ES_tradnl" sz="1600" dirty="0" smtClean="0"/>
                        <a:t>10</a:t>
                      </a:r>
                      <a:endParaRPr lang="es-ES_tradnl" sz="1600" dirty="0"/>
                    </a:p>
                  </a:txBody>
                  <a:tcPr>
                    <a:cell3D prstMaterial="dkEdge">
                      <a:bevel/>
                      <a:lightRig rig="flood" dir="t"/>
                    </a:cell3D>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noProof="0" dirty="0" smtClean="0"/>
                        <a:t>A alguien que acaba de comprar un boleto de lotería.</a:t>
                      </a:r>
                    </a:p>
                  </a:txBody>
                  <a:tcPr>
                    <a:cell3D prstMaterial="dkEdge">
                      <a:bevel/>
                      <a:lightRig rig="flood" dir="t"/>
                    </a:cell3D>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noProof="0" dirty="0" smtClean="0">
                          <a:solidFill>
                            <a:schemeClr val="bg1"/>
                          </a:solidFill>
                        </a:rPr>
                        <a:t>Ojalá tengas suerte.</a:t>
                      </a:r>
                    </a:p>
                  </a:txBody>
                  <a:tcPr>
                    <a:cell3D prstMaterial="dkEdge">
                      <a:bevel/>
                      <a:lightRig rig="flood" dir="t"/>
                    </a:cell3D>
                    <a:solidFill>
                      <a:srgbClr val="CC99FF"/>
                    </a:solidFill>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pic>
        <p:nvPicPr>
          <p:cNvPr id="3" name="Picture 1"/>
          <p:cNvPicPr>
            <a:picLocks noChangeAspect="1" noChangeArrowheads="1"/>
          </p:cNvPicPr>
          <p:nvPr/>
        </p:nvPicPr>
        <p:blipFill>
          <a:blip r:embed="rId3" cstate="print">
            <a:lum bright="70000" contrast="-70000"/>
          </a:blip>
          <a:srcRect/>
          <a:stretch>
            <a:fillRect/>
          </a:stretch>
        </p:blipFill>
        <p:spPr bwMode="auto">
          <a:xfrm>
            <a:off x="0" y="0"/>
            <a:ext cx="9563100" cy="7334250"/>
          </a:xfrm>
          <a:prstGeom prst="rect">
            <a:avLst/>
          </a:prstGeom>
          <a:noFill/>
          <a:ln w="9525">
            <a:noFill/>
            <a:miter lim="800000"/>
            <a:headEnd/>
            <a:tailEnd/>
          </a:ln>
        </p:spPr>
      </p:pic>
      <p:sp>
        <p:nvSpPr>
          <p:cNvPr id="5" name="Text Box 2"/>
          <p:cNvSpPr txBox="1">
            <a:spLocks noChangeArrowheads="1"/>
          </p:cNvSpPr>
          <p:nvPr/>
        </p:nvSpPr>
        <p:spPr bwMode="auto">
          <a:xfrm>
            <a:off x="179512" y="74092"/>
            <a:ext cx="8784976" cy="6881371"/>
          </a:xfrm>
          <a:prstGeom prst="rect">
            <a:avLst/>
          </a:prstGeom>
          <a:noFill/>
          <a:ln w="9525">
            <a:noFill/>
            <a:miter lim="800000"/>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91440" tIns="45720" rIns="91440" bIns="45720" numCol="1" anchor="t" anchorCtr="0" compatLnSpc="1">
            <a:prstTxWarp prst="textNoShape">
              <a:avLst/>
            </a:prstTxWarp>
            <a:spAutoFit/>
          </a:bodyPr>
          <a:lstStyle/>
          <a:p>
            <a:pPr marL="0" marR="0" lvl="0" indent="0" algn="just" defTabSz="914400" rtl="0" eaLnBrk="1" fontAlgn="base" latinLnBrk="0" hangingPunct="1">
              <a:lnSpc>
                <a:spcPct val="100000"/>
              </a:lnSpc>
              <a:spcBef>
                <a:spcPts val="500"/>
              </a:spcBef>
              <a:spcAft>
                <a:spcPts val="500"/>
              </a:spcAft>
              <a:buClrTx/>
              <a:buSzTx/>
              <a:buFontTx/>
              <a:buNone/>
              <a:tabLst/>
            </a:pPr>
            <a:r>
              <a:rPr kumimoji="0" lang="es-ES" b="0" i="0" u="none" strike="noStrike" cap="none" normalizeH="0" baseline="0" dirty="0" smtClean="0">
                <a:ln>
                  <a:noFill/>
                </a:ln>
                <a:solidFill>
                  <a:srgbClr val="000000"/>
                </a:solidFill>
                <a:effectLst/>
                <a:cs typeface="Arial" pitchFamily="34" charset="0"/>
              </a:rPr>
              <a:t>Tengo 30 años, estoy casado y amo a mi mujer, pero estoy bastante confundido y no sé qué hacer. Llevamos cinco años casados y todo ha funcionado muy bien hasta hace unos meses. Todo comenzó con un juego. Resulta que, por motivos de trabajo trasladaron a mi mujer a Venezuela y yo me quedé en Madrid, hasta que encontráramos una vivienda para los dos y yo pudiera tener alguna perspectiva de trabajo allí. Mientras solucionábamos nuestra situación, la mejor manera para comunicarnos era Internet y lo hacíamos a diario. Yo me conectaba en casa al salir del trabajo, y hablábamos a través de un canal de </a:t>
            </a:r>
            <a:r>
              <a:rPr kumimoji="0" lang="es-ES" b="0" i="1" u="none" strike="noStrike" cap="none" normalizeH="0" baseline="0" dirty="0" smtClean="0">
                <a:ln>
                  <a:noFill/>
                </a:ln>
                <a:solidFill>
                  <a:srgbClr val="000000"/>
                </a:solidFill>
                <a:effectLst/>
                <a:cs typeface="Arial" pitchFamily="34" charset="0"/>
              </a:rPr>
              <a:t>chat.</a:t>
            </a:r>
            <a:r>
              <a:rPr kumimoji="0" lang="es-ES" b="0" i="0" u="none" strike="noStrike" cap="none" normalizeH="0" baseline="0" dirty="0" smtClean="0">
                <a:ln>
                  <a:noFill/>
                </a:ln>
                <a:solidFill>
                  <a:srgbClr val="000000"/>
                </a:solidFill>
                <a:effectLst/>
                <a:cs typeface="Arial" pitchFamily="34" charset="0"/>
              </a:rPr>
              <a:t> Un día </a:t>
            </a:r>
            <a:r>
              <a:rPr kumimoji="0" lang="es-ES" b="0" i="1" u="none" strike="noStrike" cap="none" normalizeH="0" baseline="0" dirty="0" smtClean="0">
                <a:ln>
                  <a:noFill/>
                </a:ln>
                <a:solidFill>
                  <a:srgbClr val="000000"/>
                </a:solidFill>
                <a:effectLst/>
                <a:cs typeface="Arial" pitchFamily="34" charset="0"/>
              </a:rPr>
              <a:t>chateando </a:t>
            </a:r>
            <a:r>
              <a:rPr kumimoji="0" lang="es-ES" b="0" i="0" u="none" strike="noStrike" cap="none" normalizeH="0" baseline="0" dirty="0" smtClean="0">
                <a:ln>
                  <a:noFill/>
                </a:ln>
                <a:solidFill>
                  <a:srgbClr val="000000"/>
                </a:solidFill>
                <a:effectLst/>
                <a:cs typeface="Arial" pitchFamily="34" charset="0"/>
              </a:rPr>
              <a:t>contacté con otra mujer. La verdad es que me pareció simpática y enseguida empezamos a hablar con frecuencia. Desde el principio vi que ella se interesaba por mí y que me entendía muy bien.</a:t>
            </a:r>
          </a:p>
          <a:p>
            <a:pPr marL="0" marR="0" lvl="0" indent="0" algn="just" defTabSz="914400" rtl="0" eaLnBrk="1" fontAlgn="base" latinLnBrk="0" hangingPunct="1">
              <a:lnSpc>
                <a:spcPct val="100000"/>
              </a:lnSpc>
              <a:spcBef>
                <a:spcPts val="500"/>
              </a:spcBef>
              <a:spcAft>
                <a:spcPts val="500"/>
              </a:spcAft>
              <a:buClrTx/>
              <a:buSzTx/>
              <a:buFontTx/>
              <a:buNone/>
              <a:tabLst/>
            </a:pPr>
            <a:r>
              <a:rPr kumimoji="0" lang="es-ES" b="0" i="0" u="none" strike="noStrike" cap="none" normalizeH="0" baseline="0" dirty="0" smtClean="0">
                <a:ln>
                  <a:noFill/>
                </a:ln>
                <a:solidFill>
                  <a:srgbClr val="000000"/>
                </a:solidFill>
                <a:effectLst/>
                <a:cs typeface="Arial" pitchFamily="34" charset="0"/>
              </a:rPr>
              <a:t> Para evitar malentendidos, le dije que estaba casado y muy enamorado de mi mujer y que no tenía ninguna intención de dejar de estarlo. A ella eso no pareció preocuparle. La verdad es que pronto empecé a sentirme atraído por ella y sobre todo estaba muy confuso sobre mi relación con mi mujer. Entonces decidí contárselo, porque ante todo, quería ser franco y sincero y porque tampoco le daba mucha importancia a esa nueva relación. Mi sorpresa fue cuando mi mujer, me confesó que ella misma se había hecho pasar por la otra mujer para ver si podía de nuevo enamorarme. La verdad es que su idea y su juego no me ha gustado nada. Me siento traicionado y creo que mi mujer ha estado jugando conmigo y que en realidad, ha intentado probarme. La quiero, pero estoy muy confundido y no sé qué hacer. </a:t>
            </a:r>
          </a:p>
          <a:p>
            <a:pPr marL="0" marR="0" lvl="0" indent="0" algn="just" defTabSz="914400" rtl="0" eaLnBrk="1" fontAlgn="base" latinLnBrk="0" hangingPunct="1">
              <a:lnSpc>
                <a:spcPct val="100000"/>
              </a:lnSpc>
              <a:spcBef>
                <a:spcPts val="500"/>
              </a:spcBef>
              <a:spcAft>
                <a:spcPts val="500"/>
              </a:spcAft>
              <a:buClrTx/>
              <a:buSzTx/>
              <a:buFontTx/>
              <a:buNone/>
              <a:tabLst/>
            </a:pPr>
            <a:r>
              <a:rPr kumimoji="0" lang="es-ES" b="0" i="0" u="none" strike="noStrike" cap="none" normalizeH="0" baseline="0" dirty="0" smtClean="0">
                <a:ln>
                  <a:noFill/>
                </a:ln>
                <a:solidFill>
                  <a:srgbClr val="000000"/>
                </a:solidFill>
                <a:effectLst/>
                <a:cs typeface="Arial" pitchFamily="34" charset="0"/>
              </a:rPr>
              <a:t>Estoy desesperado.</a:t>
            </a:r>
          </a:p>
          <a:p>
            <a:pPr marL="0" marR="0" lvl="0" indent="0" defTabSz="914400" rtl="0" eaLnBrk="1" fontAlgn="base" latinLnBrk="0" hangingPunct="1">
              <a:lnSpc>
                <a:spcPct val="100000"/>
              </a:lnSpc>
              <a:spcBef>
                <a:spcPts val="500"/>
              </a:spcBef>
              <a:spcAft>
                <a:spcPts val="500"/>
              </a:spcAft>
              <a:buClrTx/>
              <a:buSzTx/>
              <a:buFontTx/>
              <a:buNone/>
              <a:tabLst/>
            </a:pPr>
            <a:r>
              <a:rPr kumimoji="0" lang="es-ES" b="0" i="1" u="none" strike="noStrike" cap="none" normalizeH="0" baseline="0" dirty="0" smtClean="0">
                <a:ln>
                  <a:noFill/>
                </a:ln>
                <a:solidFill>
                  <a:srgbClr val="000000"/>
                </a:solidFill>
                <a:effectLst/>
                <a:cs typeface="Arial" pitchFamily="34" charset="0"/>
              </a:rPr>
              <a:t>Engañado. </a:t>
            </a:r>
            <a:br>
              <a:rPr kumimoji="0" lang="es-ES" b="0" i="1" u="none" strike="noStrike" cap="none" normalizeH="0" baseline="0" dirty="0" smtClean="0">
                <a:ln>
                  <a:noFill/>
                </a:ln>
                <a:solidFill>
                  <a:srgbClr val="000000"/>
                </a:solidFill>
                <a:effectLst/>
                <a:cs typeface="Arial" pitchFamily="34" charset="0"/>
              </a:rPr>
            </a:br>
            <a:r>
              <a:rPr kumimoji="0" lang="es-ES" b="0" i="0" u="none" strike="noStrike" cap="none" normalizeH="0" baseline="0" dirty="0" err="1" smtClean="0">
                <a:ln>
                  <a:noFill/>
                </a:ln>
                <a:solidFill>
                  <a:srgbClr val="000000"/>
                </a:solidFill>
                <a:effectLst/>
                <a:cs typeface="Arial" pitchFamily="34" charset="0"/>
              </a:rPr>
              <a:t>Pda</a:t>
            </a:r>
            <a:r>
              <a:rPr kumimoji="0" lang="es-ES" b="0" i="0" u="none" strike="noStrike" cap="none" normalizeH="0" baseline="0" dirty="0" smtClean="0">
                <a:ln>
                  <a:noFill/>
                </a:ln>
                <a:solidFill>
                  <a:srgbClr val="000000"/>
                </a:solidFill>
                <a:effectLst/>
                <a:cs typeface="Arial" pitchFamily="34" charset="0"/>
              </a:rPr>
              <a:t>.: Gracias</a:t>
            </a:r>
            <a:r>
              <a:rPr kumimoji="0" lang="es-ES" sz="1400" b="0" i="0" u="none" strike="noStrike" cap="none" normalizeH="0" baseline="0" dirty="0" smtClean="0">
                <a:ln>
                  <a:noFill/>
                </a:ln>
                <a:solidFill>
                  <a:srgbClr val="000000"/>
                </a:solidFill>
                <a:effectLst/>
                <a:latin typeface="Times New Roman" pitchFamily="18"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t-PT"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251520" y="2780928"/>
            <a:ext cx="3456384" cy="1631216"/>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5"/>
          </a:lnRef>
          <a:fillRef idx="3">
            <a:schemeClr val="accent5"/>
          </a:fillRef>
          <a:effectRef idx="3">
            <a:schemeClr val="accent5"/>
          </a:effectRef>
          <a:fontRef idx="minor">
            <a:schemeClr val="lt1"/>
          </a:fontRef>
        </p:style>
        <p:txBody>
          <a:bodyPr wrap="square" rtlCol="0">
            <a:spAutoFit/>
          </a:bodyPr>
          <a:lstStyle/>
          <a:p>
            <a:pPr>
              <a:buFont typeface="Arial" pitchFamily="34" charset="0"/>
              <a:buChar char="•"/>
            </a:pPr>
            <a:r>
              <a:rPr lang="es-ES_tradnl" sz="2000" dirty="0" smtClean="0">
                <a:solidFill>
                  <a:schemeClr val="tx1"/>
                </a:solidFill>
              </a:rPr>
              <a:t>Es imprescindible que….</a:t>
            </a:r>
          </a:p>
          <a:p>
            <a:pPr>
              <a:buFont typeface="Arial" pitchFamily="34" charset="0"/>
              <a:buChar char="•"/>
            </a:pPr>
            <a:r>
              <a:rPr lang="es-ES_tradnl" sz="2000" dirty="0" smtClean="0">
                <a:solidFill>
                  <a:schemeClr val="tx1"/>
                </a:solidFill>
              </a:rPr>
              <a:t>Es mejor que ….</a:t>
            </a:r>
          </a:p>
          <a:p>
            <a:pPr>
              <a:buFont typeface="Arial" pitchFamily="34" charset="0"/>
              <a:buChar char="•"/>
            </a:pPr>
            <a:r>
              <a:rPr lang="es-ES_tradnl" sz="2000" dirty="0" smtClean="0">
                <a:solidFill>
                  <a:schemeClr val="tx1"/>
                </a:solidFill>
              </a:rPr>
              <a:t>Te aconsejo que…</a:t>
            </a:r>
          </a:p>
          <a:p>
            <a:pPr>
              <a:buFont typeface="Arial" pitchFamily="34" charset="0"/>
              <a:buChar char="•"/>
            </a:pPr>
            <a:r>
              <a:rPr lang="es-ES_tradnl" sz="2000" dirty="0" smtClean="0">
                <a:solidFill>
                  <a:schemeClr val="tx1"/>
                </a:solidFill>
              </a:rPr>
              <a:t>Te recomiendo que …</a:t>
            </a:r>
          </a:p>
          <a:p>
            <a:pPr>
              <a:buFont typeface="Arial" pitchFamily="34" charset="0"/>
              <a:buChar char="•"/>
            </a:pPr>
            <a:r>
              <a:rPr lang="es-ES_tradnl" sz="2000" dirty="0" smtClean="0">
                <a:solidFill>
                  <a:schemeClr val="tx1"/>
                </a:solidFill>
              </a:rPr>
              <a:t>Lo mejor es que…</a:t>
            </a:r>
          </a:p>
        </p:txBody>
      </p:sp>
      <p:sp>
        <p:nvSpPr>
          <p:cNvPr id="10" name="CaixaDeTexto 9"/>
          <p:cNvSpPr txBox="1"/>
          <p:nvPr/>
        </p:nvSpPr>
        <p:spPr>
          <a:xfrm>
            <a:off x="3779912" y="188640"/>
            <a:ext cx="5112568" cy="646331"/>
          </a:xfrm>
          <a:prstGeom prst="rect">
            <a:avLst/>
          </a:prstGeom>
          <a:solidFill>
            <a:schemeClr val="accent3"/>
          </a:solidFill>
        </p:spPr>
        <p:txBody>
          <a:bodyPr wrap="square" rtlCol="0">
            <a:spAutoFit/>
          </a:bodyPr>
          <a:lstStyle/>
          <a:p>
            <a:pPr algn="just"/>
            <a:r>
              <a:rPr lang="es-ES_tradnl" dirty="0" smtClean="0">
                <a:solidFill>
                  <a:schemeClr val="bg1"/>
                </a:solidFill>
              </a:rPr>
              <a:t>…le </a:t>
            </a:r>
            <a:r>
              <a:rPr lang="es-ES_tradnl" u="sng" dirty="0" smtClean="0">
                <a:solidFill>
                  <a:schemeClr val="bg1"/>
                </a:solidFill>
              </a:rPr>
              <a:t>transmitas </a:t>
            </a:r>
            <a:r>
              <a:rPr lang="es-ES_tradnl" dirty="0" smtClean="0">
                <a:solidFill>
                  <a:schemeClr val="bg1"/>
                </a:solidFill>
              </a:rPr>
              <a:t>confianza y que le </a:t>
            </a:r>
            <a:r>
              <a:rPr lang="es-ES_tradnl" u="sng" dirty="0" smtClean="0">
                <a:solidFill>
                  <a:schemeClr val="bg1"/>
                </a:solidFill>
              </a:rPr>
              <a:t>digas</a:t>
            </a:r>
            <a:r>
              <a:rPr lang="es-ES_tradnl" dirty="0" smtClean="0">
                <a:solidFill>
                  <a:schemeClr val="bg1"/>
                </a:solidFill>
              </a:rPr>
              <a:t> que tus sentimientos por ella son verdaderos.</a:t>
            </a:r>
          </a:p>
        </p:txBody>
      </p:sp>
      <p:sp>
        <p:nvSpPr>
          <p:cNvPr id="13" name="CaixaDeTexto 12"/>
          <p:cNvSpPr txBox="1"/>
          <p:nvPr/>
        </p:nvSpPr>
        <p:spPr>
          <a:xfrm>
            <a:off x="3779912" y="980728"/>
            <a:ext cx="5112568" cy="646331"/>
          </a:xfrm>
          <a:prstGeom prst="rect">
            <a:avLst/>
          </a:prstGeom>
          <a:solidFill>
            <a:schemeClr val="accent5"/>
          </a:solidFill>
        </p:spPr>
        <p:txBody>
          <a:bodyPr wrap="square" rtlCol="0">
            <a:spAutoFit/>
          </a:bodyPr>
          <a:lstStyle/>
          <a:p>
            <a:pPr algn="just"/>
            <a:r>
              <a:rPr lang="es-ES_tradnl" dirty="0" smtClean="0">
                <a:solidFill>
                  <a:schemeClr val="bg1"/>
                </a:solidFill>
              </a:rPr>
              <a:t>… le </a:t>
            </a:r>
            <a:r>
              <a:rPr lang="es-ES_tradnl" u="sng" dirty="0" smtClean="0">
                <a:solidFill>
                  <a:schemeClr val="bg1"/>
                </a:solidFill>
              </a:rPr>
              <a:t>preguntes</a:t>
            </a:r>
            <a:r>
              <a:rPr lang="es-ES_tradnl" dirty="0" smtClean="0">
                <a:solidFill>
                  <a:schemeClr val="bg1"/>
                </a:solidFill>
              </a:rPr>
              <a:t> si alguna vez le has dado razones para que dude de ti y de tus sentimientos;</a:t>
            </a:r>
          </a:p>
        </p:txBody>
      </p:sp>
      <p:sp>
        <p:nvSpPr>
          <p:cNvPr id="14" name="CaixaDeTexto 13"/>
          <p:cNvSpPr txBox="1"/>
          <p:nvPr/>
        </p:nvSpPr>
        <p:spPr>
          <a:xfrm>
            <a:off x="3779912" y="1772816"/>
            <a:ext cx="5112568" cy="1477328"/>
          </a:xfrm>
          <a:prstGeom prst="rect">
            <a:avLst/>
          </a:prstGeom>
          <a:solidFill>
            <a:srgbClr val="FFC000"/>
          </a:solidFill>
        </p:spPr>
        <p:txBody>
          <a:bodyPr wrap="square" rtlCol="0">
            <a:spAutoFit/>
          </a:bodyPr>
          <a:lstStyle/>
          <a:p>
            <a:pPr algn="just"/>
            <a:r>
              <a:rPr lang="es-ES_tradnl" dirty="0" smtClean="0"/>
              <a:t>…le </a:t>
            </a:r>
            <a:r>
              <a:rPr lang="es-ES_tradnl" u="sng" dirty="0" smtClean="0"/>
              <a:t>recuerdes</a:t>
            </a:r>
            <a:r>
              <a:rPr lang="es-ES_tradnl" dirty="0" smtClean="0"/>
              <a:t> que no la has traicionado y que siempre mencionaste en el chat que estabas casado y enamorado de tu mujer. Podrías ter ocultado tu estado civil, pero no lo hiciste. Ella debería estar orgullosa de ti. </a:t>
            </a:r>
          </a:p>
        </p:txBody>
      </p:sp>
      <p:sp>
        <p:nvSpPr>
          <p:cNvPr id="15" name="CaixaDeTexto 14"/>
          <p:cNvSpPr txBox="1"/>
          <p:nvPr/>
        </p:nvSpPr>
        <p:spPr>
          <a:xfrm>
            <a:off x="3779912" y="3429000"/>
            <a:ext cx="5112568" cy="1200329"/>
          </a:xfrm>
          <a:prstGeom prst="rect">
            <a:avLst/>
          </a:prstGeom>
          <a:solidFill>
            <a:schemeClr val="accent4">
              <a:lumMod val="50000"/>
            </a:schemeClr>
          </a:solidFill>
        </p:spPr>
        <p:txBody>
          <a:bodyPr wrap="square" rtlCol="0">
            <a:spAutoFit/>
          </a:bodyPr>
          <a:lstStyle/>
          <a:p>
            <a:pPr algn="just"/>
            <a:r>
              <a:rPr lang="es-ES_tradnl" dirty="0" smtClean="0">
                <a:solidFill>
                  <a:schemeClr val="bg1"/>
                </a:solidFill>
              </a:rPr>
              <a:t>…le </a:t>
            </a:r>
            <a:r>
              <a:rPr lang="es-ES_tradnl" u="sng" dirty="0" smtClean="0">
                <a:solidFill>
                  <a:schemeClr val="bg1"/>
                </a:solidFill>
              </a:rPr>
              <a:t>hagas</a:t>
            </a:r>
            <a:r>
              <a:rPr lang="es-ES_tradnl" dirty="0" smtClean="0">
                <a:solidFill>
                  <a:schemeClr val="bg1"/>
                </a:solidFill>
              </a:rPr>
              <a:t> sentir que su idea ha sido una tontería, que si dudaba de tus sentimientos debería habértelo  preguntado directamente. Así, evitaría esta situación.</a:t>
            </a:r>
          </a:p>
        </p:txBody>
      </p:sp>
      <p:sp>
        <p:nvSpPr>
          <p:cNvPr id="16" name="CaixaDeTexto 15"/>
          <p:cNvSpPr txBox="1"/>
          <p:nvPr/>
        </p:nvSpPr>
        <p:spPr>
          <a:xfrm>
            <a:off x="3779912" y="4797152"/>
            <a:ext cx="5112568" cy="1231106"/>
          </a:xfrm>
          <a:prstGeom prst="rect">
            <a:avLst/>
          </a:prstGeom>
          <a:solidFill>
            <a:schemeClr val="accent5">
              <a:lumMod val="50000"/>
            </a:schemeClr>
          </a:solidFill>
        </p:spPr>
        <p:txBody>
          <a:bodyPr wrap="square" rtlCol="0">
            <a:spAutoFit/>
          </a:bodyPr>
          <a:lstStyle/>
          <a:p>
            <a:pPr algn="just"/>
            <a:r>
              <a:rPr lang="es-ES_tradnl" dirty="0" smtClean="0">
                <a:solidFill>
                  <a:schemeClr val="bg1"/>
                </a:solidFill>
              </a:rPr>
              <a:t>…le </a:t>
            </a:r>
            <a:r>
              <a:rPr lang="es-ES_tradnl" u="sng" dirty="0" smtClean="0">
                <a:solidFill>
                  <a:schemeClr val="bg1"/>
                </a:solidFill>
              </a:rPr>
              <a:t>digas</a:t>
            </a:r>
            <a:r>
              <a:rPr lang="es-ES_tradnl" dirty="0" smtClean="0">
                <a:solidFill>
                  <a:schemeClr val="bg1"/>
                </a:solidFill>
              </a:rPr>
              <a:t> que has sido verdadero con ella y le has contado todo sobre esa nueva relación. Si no estuvieses realmente seguro de tus sentimientos por ella, no le contarías, </a:t>
            </a:r>
            <a:r>
              <a:rPr lang="es-ES" dirty="0" smtClean="0">
                <a:solidFill>
                  <a:schemeClr val="bg1"/>
                </a:solidFill>
              </a:rPr>
              <a:t>¿ </a:t>
            </a:r>
            <a:r>
              <a:rPr lang="es-ES_tradnl" dirty="0">
                <a:solidFill>
                  <a:schemeClr val="bg1"/>
                </a:solidFill>
              </a:rPr>
              <a:t>v</a:t>
            </a:r>
            <a:r>
              <a:rPr lang="es-ES_tradnl" dirty="0" smtClean="0">
                <a:solidFill>
                  <a:schemeClr val="bg1"/>
                </a:solidFill>
              </a:rPr>
              <a:t>erdad?</a:t>
            </a:r>
          </a:p>
        </p:txBody>
      </p:sp>
      <p:pic>
        <p:nvPicPr>
          <p:cNvPr id="20483" name="Picture 3"/>
          <p:cNvPicPr>
            <a:picLocks noChangeAspect="1" noChangeArrowheads="1"/>
          </p:cNvPicPr>
          <p:nvPr/>
        </p:nvPicPr>
        <p:blipFill>
          <a:blip r:embed="rId3" cstate="print"/>
          <a:srcRect/>
          <a:stretch>
            <a:fillRect/>
          </a:stretch>
        </p:blipFill>
        <p:spPr bwMode="auto">
          <a:xfrm>
            <a:off x="683568" y="4941168"/>
            <a:ext cx="2177454" cy="136842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2"/>
          <p:cNvPicPr>
            <a:picLocks noChangeAspect="1" noChangeArrowheads="1"/>
          </p:cNvPicPr>
          <p:nvPr/>
        </p:nvPicPr>
        <p:blipFill>
          <a:blip r:embed="rId4" cstate="print"/>
          <a:srcRect r="6926"/>
          <a:stretch>
            <a:fillRect/>
          </a:stretch>
        </p:blipFill>
        <p:spPr bwMode="auto">
          <a:xfrm>
            <a:off x="323528" y="404664"/>
            <a:ext cx="2928128" cy="184176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p:stCondLst>
                              <p:cond delay="2000"/>
                            </p:stCondLst>
                            <p:childTnLst>
                              <p:par>
                                <p:cTn id="9" presetID="10" presetClass="entr" presetSubtype="0" fill="hold" grpId="0" nodeType="afterEffect">
                                  <p:stCondLst>
                                    <p:cond delay="200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2000"/>
                                        <p:tgtEl>
                                          <p:spTgt spid="13"/>
                                        </p:tgtEl>
                                      </p:cBhvr>
                                    </p:animEffect>
                                  </p:childTnLst>
                                </p:cTn>
                              </p:par>
                            </p:childTnLst>
                          </p:cTn>
                        </p:par>
                        <p:par>
                          <p:cTn id="12" fill="hold">
                            <p:stCondLst>
                              <p:cond delay="6000"/>
                            </p:stCondLst>
                            <p:childTnLst>
                              <p:par>
                                <p:cTn id="13" presetID="10" presetClass="entr" presetSubtype="0" fill="hold" grpId="0" nodeType="afterEffect">
                                  <p:stCondLst>
                                    <p:cond delay="600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2000"/>
                                        <p:tgtEl>
                                          <p:spTgt spid="14"/>
                                        </p:tgtEl>
                                      </p:cBhvr>
                                    </p:animEffect>
                                  </p:childTnLst>
                                </p:cTn>
                              </p:par>
                            </p:childTnLst>
                          </p:cTn>
                        </p:par>
                        <p:par>
                          <p:cTn id="16" fill="hold">
                            <p:stCondLst>
                              <p:cond delay="14000"/>
                            </p:stCondLst>
                            <p:childTnLst>
                              <p:par>
                                <p:cTn id="17" presetID="10" presetClass="entr" presetSubtype="0" fill="hold" grpId="0" nodeType="afterEffect">
                                  <p:stCondLst>
                                    <p:cond delay="600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2000"/>
                                        <p:tgtEl>
                                          <p:spTgt spid="15"/>
                                        </p:tgtEl>
                                      </p:cBhvr>
                                    </p:animEffect>
                                  </p:childTnLst>
                                </p:cTn>
                              </p:par>
                            </p:childTnLst>
                          </p:cTn>
                        </p:par>
                        <p:par>
                          <p:cTn id="20" fill="hold">
                            <p:stCondLst>
                              <p:cond delay="22000"/>
                            </p:stCondLst>
                            <p:childTnLst>
                              <p:par>
                                <p:cTn id="21" presetID="10" presetClass="entr" presetSubtype="0" fill="hold" grpId="0" nodeType="afterEffect">
                                  <p:stCondLst>
                                    <p:cond delay="600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14" grpId="0" animBg="1"/>
      <p:bldP spid="15" grpId="0" animBg="1"/>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ângulo arredondado 8"/>
          <p:cNvSpPr/>
          <p:nvPr/>
        </p:nvSpPr>
        <p:spPr>
          <a:xfrm>
            <a:off x="827584" y="1124744"/>
            <a:ext cx="7560840" cy="2448272"/>
          </a:xfrm>
          <a:prstGeom prst="round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3200" b="1" dirty="0" smtClean="0">
                <a:solidFill>
                  <a:schemeClr val="bg1"/>
                </a:solidFill>
              </a:rPr>
              <a:t>Fíjate ahora en las formas verbales que se utilizan el los consejos. ¿Consigues identificar en qué tiempo están?</a:t>
            </a:r>
            <a:endParaRPr lang="es-ES_tradnl" sz="3200" dirty="0">
              <a:solidFill>
                <a:schemeClr val="bg1"/>
              </a:solidFill>
            </a:endParaRPr>
          </a:p>
        </p:txBody>
      </p:sp>
      <p:pic>
        <p:nvPicPr>
          <p:cNvPr id="4098" name="Picture 2" descr="Paper People With Questions Artes e ilustrações vetoriais livres de royalties"/>
          <p:cNvPicPr>
            <a:picLocks noChangeAspect="1" noChangeArrowheads="1"/>
          </p:cNvPicPr>
          <p:nvPr/>
        </p:nvPicPr>
        <p:blipFill>
          <a:blip r:embed="rId3" cstate="print"/>
          <a:srcRect/>
          <a:stretch>
            <a:fillRect/>
          </a:stretch>
        </p:blipFill>
        <p:spPr bwMode="auto">
          <a:xfrm>
            <a:off x="2771800" y="4221088"/>
            <a:ext cx="3619500" cy="23717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Puzzle vector illustration Royalty Free Stock Vector Art Illustration"/>
          <p:cNvPicPr>
            <a:picLocks noChangeAspect="1" noChangeArrowheads="1"/>
          </p:cNvPicPr>
          <p:nvPr/>
        </p:nvPicPr>
        <p:blipFill>
          <a:blip r:embed="rId3" cstate="print"/>
          <a:srcRect/>
          <a:stretch>
            <a:fillRect/>
          </a:stretch>
        </p:blipFill>
        <p:spPr bwMode="auto">
          <a:xfrm>
            <a:off x="3468352" y="3212976"/>
            <a:ext cx="2232248" cy="2232249"/>
          </a:xfrm>
          <a:prstGeom prst="rect">
            <a:avLst/>
          </a:prstGeom>
          <a:noFill/>
        </p:spPr>
      </p:pic>
      <p:sp>
        <p:nvSpPr>
          <p:cNvPr id="2" name="Título 1"/>
          <p:cNvSpPr>
            <a:spLocks noGrp="1"/>
          </p:cNvSpPr>
          <p:nvPr>
            <p:ph type="ctrTitle"/>
          </p:nvPr>
        </p:nvSpPr>
        <p:spPr>
          <a:xfrm>
            <a:off x="683568" y="548680"/>
            <a:ext cx="7772400" cy="1470025"/>
          </a:xfr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s-ES_tradnl"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Presente de Subjuntivo: Formas</a:t>
            </a:r>
            <a:endParaRPr lang="es-ES_tradnl"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Hexágono 4"/>
          <p:cNvSpPr/>
          <p:nvPr/>
        </p:nvSpPr>
        <p:spPr>
          <a:xfrm>
            <a:off x="0" y="2852936"/>
            <a:ext cx="3600400" cy="3024336"/>
          </a:xfrm>
          <a:prstGeom prst="hexagon">
            <a:avLst>
              <a:gd name="adj" fmla="val 34927"/>
              <a:gd name="vf" fmla="val 115470"/>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4000" dirty="0" smtClean="0">
                <a:solidFill>
                  <a:schemeClr val="bg1"/>
                </a:solidFill>
              </a:rPr>
              <a:t>Verbos Regulares</a:t>
            </a:r>
            <a:endParaRPr lang="es-ES_tradnl" sz="4000" dirty="0">
              <a:solidFill>
                <a:schemeClr val="bg1"/>
              </a:solidFill>
            </a:endParaRPr>
          </a:p>
        </p:txBody>
      </p:sp>
      <p:sp>
        <p:nvSpPr>
          <p:cNvPr id="6" name="Hexágono 5"/>
          <p:cNvSpPr/>
          <p:nvPr/>
        </p:nvSpPr>
        <p:spPr>
          <a:xfrm>
            <a:off x="5615608" y="2852936"/>
            <a:ext cx="3528392" cy="2808312"/>
          </a:xfrm>
          <a:prstGeom prst="hexagon">
            <a:avLst>
              <a:gd name="adj" fmla="val 25485"/>
              <a:gd name="vf" fmla="val 115470"/>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4000" dirty="0" smtClean="0">
                <a:solidFill>
                  <a:schemeClr val="bg1"/>
                </a:solidFill>
              </a:rPr>
              <a:t>Verbos Irregulares</a:t>
            </a:r>
            <a:endParaRPr lang="es-ES_tradnl" sz="4000"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a 3"/>
          <p:cNvGraphicFramePr>
            <a:graphicFrameLocks noGrp="1"/>
          </p:cNvGraphicFramePr>
          <p:nvPr/>
        </p:nvGraphicFramePr>
        <p:xfrm>
          <a:off x="755576" y="2276872"/>
          <a:ext cx="7632847" cy="4104454"/>
        </p:xfrm>
        <a:graphic>
          <a:graphicData uri="http://schemas.openxmlformats.org/drawingml/2006/table">
            <a:tbl>
              <a:tblPr firstRow="1" bandRow="1">
                <a:tableStyleId>{7DF18680-E054-41AD-8BC1-D1AEF772440D}</a:tableStyleId>
              </a:tblPr>
              <a:tblGrid>
                <a:gridCol w="2143132"/>
                <a:gridCol w="1829905"/>
                <a:gridCol w="1829905"/>
                <a:gridCol w="1829905"/>
              </a:tblGrid>
              <a:tr h="934678">
                <a:tc>
                  <a:txBody>
                    <a:bodyPr/>
                    <a:lstStyle/>
                    <a:p>
                      <a:endParaRPr lang="es-ES_tradnl" sz="2000" dirty="0"/>
                    </a:p>
                  </a:txBody>
                  <a:tcPr/>
                </a:tc>
                <a:tc>
                  <a:txBody>
                    <a:bodyPr/>
                    <a:lstStyle/>
                    <a:p>
                      <a:pPr algn="ctr"/>
                      <a:r>
                        <a:rPr lang="es-ES_tradnl" sz="2000" dirty="0" smtClean="0">
                          <a:solidFill>
                            <a:schemeClr val="tx2">
                              <a:lumMod val="75000"/>
                            </a:schemeClr>
                          </a:solidFill>
                        </a:rPr>
                        <a:t>Verbos</a:t>
                      </a:r>
                      <a:r>
                        <a:rPr lang="es-ES_tradnl" sz="2000" baseline="0" dirty="0" smtClean="0">
                          <a:solidFill>
                            <a:schemeClr val="tx2">
                              <a:lumMod val="75000"/>
                            </a:schemeClr>
                          </a:solidFill>
                        </a:rPr>
                        <a:t> en –</a:t>
                      </a:r>
                      <a:r>
                        <a:rPr lang="es-ES_tradnl" sz="2000" baseline="0" dirty="0" err="1" smtClean="0">
                          <a:solidFill>
                            <a:schemeClr val="tx2">
                              <a:lumMod val="75000"/>
                            </a:schemeClr>
                          </a:solidFill>
                        </a:rPr>
                        <a:t>ar</a:t>
                      </a:r>
                      <a:endParaRPr lang="es-ES_tradnl" sz="2000" baseline="0" dirty="0" smtClean="0">
                        <a:solidFill>
                          <a:schemeClr val="tx2">
                            <a:lumMod val="75000"/>
                          </a:schemeClr>
                        </a:solidFill>
                      </a:endParaRPr>
                    </a:p>
                    <a:p>
                      <a:pPr algn="ctr"/>
                      <a:r>
                        <a:rPr lang="es-ES_tradnl" sz="2000" baseline="0" dirty="0" smtClean="0">
                          <a:solidFill>
                            <a:schemeClr val="tx2">
                              <a:lumMod val="75000"/>
                            </a:schemeClr>
                          </a:solidFill>
                        </a:rPr>
                        <a:t>Trabajar</a:t>
                      </a:r>
                      <a:endParaRPr lang="es-ES_tradnl" sz="2000" dirty="0">
                        <a:solidFill>
                          <a:schemeClr val="tx2">
                            <a:lumMod val="75000"/>
                          </a:schemeClr>
                        </a:solidFill>
                      </a:endParaRPr>
                    </a:p>
                  </a:txBody>
                  <a:tcPr>
                    <a:solidFill>
                      <a:schemeClr val="accent3"/>
                    </a:solidFill>
                  </a:tcPr>
                </a:tc>
                <a:tc>
                  <a:txBody>
                    <a:bodyPr/>
                    <a:lstStyle/>
                    <a:p>
                      <a:pPr algn="ctr"/>
                      <a:r>
                        <a:rPr lang="es-ES_tradnl" sz="2000" dirty="0" smtClean="0">
                          <a:solidFill>
                            <a:schemeClr val="tx2"/>
                          </a:solidFill>
                        </a:rPr>
                        <a:t>Verbos en –</a:t>
                      </a:r>
                      <a:r>
                        <a:rPr lang="es-ES_tradnl" sz="2000" dirty="0" err="1" smtClean="0">
                          <a:solidFill>
                            <a:schemeClr val="tx2"/>
                          </a:solidFill>
                        </a:rPr>
                        <a:t>er</a:t>
                      </a:r>
                      <a:endParaRPr lang="es-ES_tradnl" sz="2000" dirty="0" smtClean="0">
                        <a:solidFill>
                          <a:schemeClr val="tx2"/>
                        </a:solidFill>
                      </a:endParaRPr>
                    </a:p>
                    <a:p>
                      <a:pPr algn="ctr"/>
                      <a:r>
                        <a:rPr lang="es-ES_tradnl" sz="2000" dirty="0" smtClean="0">
                          <a:solidFill>
                            <a:schemeClr val="tx2"/>
                          </a:solidFill>
                        </a:rPr>
                        <a:t>comer</a:t>
                      </a:r>
                      <a:endParaRPr lang="es-ES_tradnl" sz="2000" dirty="0">
                        <a:solidFill>
                          <a:schemeClr val="tx2"/>
                        </a:solidFill>
                      </a:endParaRPr>
                    </a:p>
                  </a:txBody>
                  <a:tcPr>
                    <a:solidFill>
                      <a:srgbClr val="FFC000"/>
                    </a:solidFill>
                  </a:tcPr>
                </a:tc>
                <a:tc>
                  <a:txBody>
                    <a:bodyPr/>
                    <a:lstStyle/>
                    <a:p>
                      <a:pPr algn="ctr"/>
                      <a:r>
                        <a:rPr lang="es-ES_tradnl" sz="2000" dirty="0" smtClean="0">
                          <a:solidFill>
                            <a:schemeClr val="tx2">
                              <a:lumMod val="75000"/>
                            </a:schemeClr>
                          </a:solidFill>
                        </a:rPr>
                        <a:t>Verbos en –ir</a:t>
                      </a:r>
                    </a:p>
                    <a:p>
                      <a:pPr algn="ctr"/>
                      <a:r>
                        <a:rPr lang="es-ES_tradnl" sz="2000" dirty="0" smtClean="0">
                          <a:solidFill>
                            <a:schemeClr val="tx2">
                              <a:lumMod val="75000"/>
                            </a:schemeClr>
                          </a:solidFill>
                        </a:rPr>
                        <a:t>vivir</a:t>
                      </a:r>
                      <a:endParaRPr lang="es-ES_tradnl" sz="2000" dirty="0">
                        <a:solidFill>
                          <a:schemeClr val="tx2">
                            <a:lumMod val="75000"/>
                          </a:schemeClr>
                        </a:solidFill>
                      </a:endParaRPr>
                    </a:p>
                  </a:txBody>
                  <a:tcPr>
                    <a:solidFill>
                      <a:schemeClr val="accent5">
                        <a:lumMod val="20000"/>
                        <a:lumOff val="80000"/>
                      </a:schemeClr>
                    </a:solidFill>
                  </a:tcPr>
                </a:tc>
              </a:tr>
              <a:tr h="528296">
                <a:tc>
                  <a:txBody>
                    <a:bodyPr/>
                    <a:lstStyle/>
                    <a:p>
                      <a:r>
                        <a:rPr lang="es-ES_tradnl" sz="2000" dirty="0" smtClean="0">
                          <a:solidFill>
                            <a:schemeClr val="tx2">
                              <a:lumMod val="75000"/>
                            </a:schemeClr>
                          </a:solidFill>
                        </a:rPr>
                        <a:t>Yo</a:t>
                      </a:r>
                      <a:endParaRPr lang="es-ES_tradnl" sz="2000" dirty="0">
                        <a:solidFill>
                          <a:schemeClr val="tx2">
                            <a:lumMod val="75000"/>
                          </a:schemeClr>
                        </a:solidFill>
                      </a:endParaRPr>
                    </a:p>
                  </a:txBody>
                  <a:tcPr/>
                </a:tc>
                <a:tc>
                  <a:txBody>
                    <a:bodyPr/>
                    <a:lstStyle/>
                    <a:p>
                      <a:pPr algn="ctr"/>
                      <a:r>
                        <a:rPr lang="es-ES_tradnl" sz="2400" dirty="0" smtClean="0">
                          <a:solidFill>
                            <a:schemeClr val="tx2">
                              <a:lumMod val="75000"/>
                            </a:schemeClr>
                          </a:solidFill>
                        </a:rPr>
                        <a:t>Trabaj</a:t>
                      </a:r>
                      <a:r>
                        <a:rPr lang="es-ES_tradnl" sz="2400" u="sng" dirty="0" smtClean="0">
                          <a:solidFill>
                            <a:schemeClr val="tx2">
                              <a:lumMod val="75000"/>
                            </a:schemeClr>
                          </a:solidFill>
                        </a:rPr>
                        <a:t>e</a:t>
                      </a:r>
                      <a:endParaRPr lang="es-ES_tradnl" sz="2400" b="1" u="sng" dirty="0">
                        <a:solidFill>
                          <a:schemeClr val="tx2">
                            <a:lumMod val="75000"/>
                          </a:schemeClr>
                        </a:solidFill>
                      </a:endParaRPr>
                    </a:p>
                  </a:txBody>
                  <a:tcPr>
                    <a:solidFill>
                      <a:schemeClr val="accent3"/>
                    </a:solidFill>
                  </a:tcPr>
                </a:tc>
                <a:tc>
                  <a:txBody>
                    <a:bodyPr/>
                    <a:lstStyle/>
                    <a:p>
                      <a:pPr algn="ctr"/>
                      <a:r>
                        <a:rPr lang="es-ES_tradnl" sz="2400" dirty="0" smtClean="0">
                          <a:solidFill>
                            <a:schemeClr val="tx2"/>
                          </a:solidFill>
                        </a:rPr>
                        <a:t>Com</a:t>
                      </a:r>
                      <a:r>
                        <a:rPr lang="es-ES_tradnl" sz="2400" u="sng" dirty="0" smtClean="0">
                          <a:solidFill>
                            <a:schemeClr val="tx2"/>
                          </a:solidFill>
                        </a:rPr>
                        <a:t>a</a:t>
                      </a:r>
                      <a:endParaRPr lang="es-ES_tradnl" sz="2400" b="1" u="sng" dirty="0">
                        <a:solidFill>
                          <a:schemeClr val="tx2"/>
                        </a:solidFill>
                      </a:endParaRPr>
                    </a:p>
                  </a:txBody>
                  <a:tcPr>
                    <a:solidFill>
                      <a:srgbClr val="FFC000"/>
                    </a:solidFill>
                  </a:tcPr>
                </a:tc>
                <a:tc>
                  <a:txBody>
                    <a:bodyPr/>
                    <a:lstStyle/>
                    <a:p>
                      <a:pPr algn="ctr"/>
                      <a:r>
                        <a:rPr lang="es-ES_tradnl" sz="2400" dirty="0" smtClean="0">
                          <a:solidFill>
                            <a:schemeClr val="tx2">
                              <a:lumMod val="75000"/>
                            </a:schemeClr>
                          </a:solidFill>
                        </a:rPr>
                        <a:t>Viv</a:t>
                      </a:r>
                      <a:r>
                        <a:rPr lang="es-ES_tradnl" sz="2400" u="sng" dirty="0" smtClean="0">
                          <a:solidFill>
                            <a:schemeClr val="tx2">
                              <a:lumMod val="75000"/>
                            </a:schemeClr>
                          </a:solidFill>
                        </a:rPr>
                        <a:t>a</a:t>
                      </a:r>
                      <a:endParaRPr lang="es-ES_tradnl" sz="2400" b="1" u="sng" dirty="0">
                        <a:solidFill>
                          <a:schemeClr val="tx2">
                            <a:lumMod val="75000"/>
                          </a:schemeClr>
                        </a:solidFill>
                      </a:endParaRPr>
                    </a:p>
                  </a:txBody>
                  <a:tcPr>
                    <a:solidFill>
                      <a:schemeClr val="accent5">
                        <a:lumMod val="20000"/>
                        <a:lumOff val="80000"/>
                      </a:schemeClr>
                    </a:solidFill>
                  </a:tcPr>
                </a:tc>
              </a:tr>
              <a:tr h="528296">
                <a:tc>
                  <a:txBody>
                    <a:bodyPr/>
                    <a:lstStyle/>
                    <a:p>
                      <a:r>
                        <a:rPr lang="es-ES_tradnl" sz="2000" dirty="0" smtClean="0">
                          <a:solidFill>
                            <a:schemeClr val="tx2">
                              <a:lumMod val="75000"/>
                            </a:schemeClr>
                          </a:solidFill>
                        </a:rPr>
                        <a:t>Tú</a:t>
                      </a:r>
                      <a:endParaRPr lang="es-ES_tradnl" sz="2000" dirty="0">
                        <a:solidFill>
                          <a:schemeClr val="tx2">
                            <a:lumMod val="75000"/>
                          </a:schemeClr>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_tradnl" sz="2400" dirty="0" smtClean="0">
                          <a:solidFill>
                            <a:schemeClr val="tx2">
                              <a:lumMod val="75000"/>
                            </a:schemeClr>
                          </a:solidFill>
                        </a:rPr>
                        <a:t>Trabaj</a:t>
                      </a:r>
                      <a:r>
                        <a:rPr lang="es-ES_tradnl" sz="2400" u="sng" dirty="0" smtClean="0">
                          <a:solidFill>
                            <a:schemeClr val="tx2">
                              <a:lumMod val="75000"/>
                            </a:schemeClr>
                          </a:solidFill>
                        </a:rPr>
                        <a:t>es</a:t>
                      </a:r>
                      <a:endParaRPr lang="es-ES_tradnl" sz="2400" b="1" u="sng" dirty="0" smtClean="0">
                        <a:solidFill>
                          <a:schemeClr val="tx2">
                            <a:lumMod val="75000"/>
                          </a:schemeClr>
                        </a:solidFill>
                      </a:endParaRPr>
                    </a:p>
                  </a:txBody>
                  <a:tcPr>
                    <a:solidFill>
                      <a:schemeClr val="accent3"/>
                    </a:solidFill>
                  </a:tcPr>
                </a:tc>
                <a:tc>
                  <a:txBody>
                    <a:bodyPr/>
                    <a:lstStyle/>
                    <a:p>
                      <a:pPr algn="ctr"/>
                      <a:r>
                        <a:rPr lang="es-ES_tradnl" sz="2400" dirty="0" smtClean="0">
                          <a:solidFill>
                            <a:schemeClr val="tx2"/>
                          </a:solidFill>
                        </a:rPr>
                        <a:t>Com</a:t>
                      </a:r>
                      <a:r>
                        <a:rPr lang="es-ES_tradnl" sz="2400" u="sng" dirty="0" smtClean="0">
                          <a:solidFill>
                            <a:schemeClr val="tx2"/>
                          </a:solidFill>
                        </a:rPr>
                        <a:t>as</a:t>
                      </a:r>
                      <a:endParaRPr lang="es-ES_tradnl" sz="2400" b="1" u="sng" dirty="0">
                        <a:solidFill>
                          <a:schemeClr val="tx2"/>
                        </a:solidFill>
                      </a:endParaRPr>
                    </a:p>
                  </a:txBody>
                  <a:tcPr>
                    <a:solidFill>
                      <a:srgbClr val="FFC000"/>
                    </a:solidFill>
                  </a:tcPr>
                </a:tc>
                <a:tc>
                  <a:txBody>
                    <a:bodyPr/>
                    <a:lstStyle/>
                    <a:p>
                      <a:pPr algn="ctr"/>
                      <a:r>
                        <a:rPr lang="es-ES_tradnl" sz="2400" dirty="0" smtClean="0">
                          <a:solidFill>
                            <a:schemeClr val="tx2">
                              <a:lumMod val="75000"/>
                            </a:schemeClr>
                          </a:solidFill>
                        </a:rPr>
                        <a:t>Viv</a:t>
                      </a:r>
                      <a:r>
                        <a:rPr lang="es-ES_tradnl" sz="2400" u="sng" dirty="0" smtClean="0">
                          <a:solidFill>
                            <a:schemeClr val="tx2">
                              <a:lumMod val="75000"/>
                            </a:schemeClr>
                          </a:solidFill>
                        </a:rPr>
                        <a:t>as</a:t>
                      </a:r>
                      <a:endParaRPr lang="es-ES_tradnl" sz="2400" b="1" u="sng" dirty="0">
                        <a:solidFill>
                          <a:schemeClr val="tx2">
                            <a:lumMod val="75000"/>
                          </a:schemeClr>
                        </a:solidFill>
                      </a:endParaRPr>
                    </a:p>
                  </a:txBody>
                  <a:tcPr>
                    <a:solidFill>
                      <a:schemeClr val="accent5">
                        <a:lumMod val="20000"/>
                        <a:lumOff val="80000"/>
                      </a:schemeClr>
                    </a:solidFill>
                  </a:tcPr>
                </a:tc>
              </a:tr>
              <a:tr h="528296">
                <a:tc>
                  <a:txBody>
                    <a:bodyPr/>
                    <a:lstStyle/>
                    <a:p>
                      <a:r>
                        <a:rPr lang="es-ES_tradnl" sz="2000" dirty="0" smtClean="0">
                          <a:solidFill>
                            <a:schemeClr val="tx2">
                              <a:lumMod val="75000"/>
                            </a:schemeClr>
                          </a:solidFill>
                        </a:rPr>
                        <a:t>Él/ella/usted</a:t>
                      </a:r>
                      <a:endParaRPr lang="es-ES_tradnl" sz="2000" dirty="0">
                        <a:solidFill>
                          <a:schemeClr val="tx2">
                            <a:lumMod val="75000"/>
                          </a:schemeClr>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_tradnl" sz="2400" dirty="0" smtClean="0">
                          <a:solidFill>
                            <a:schemeClr val="tx2">
                              <a:lumMod val="75000"/>
                            </a:schemeClr>
                          </a:solidFill>
                        </a:rPr>
                        <a:t>Trabaj</a:t>
                      </a:r>
                      <a:r>
                        <a:rPr lang="es-ES_tradnl" sz="2400" u="sng" dirty="0" smtClean="0">
                          <a:solidFill>
                            <a:schemeClr val="tx2">
                              <a:lumMod val="75000"/>
                            </a:schemeClr>
                          </a:solidFill>
                        </a:rPr>
                        <a:t>e</a:t>
                      </a:r>
                      <a:endParaRPr lang="es-ES_tradnl" sz="2400" b="1" u="sng" dirty="0" smtClean="0">
                        <a:solidFill>
                          <a:schemeClr val="tx2">
                            <a:lumMod val="75000"/>
                          </a:schemeClr>
                        </a:solidFill>
                      </a:endParaRPr>
                    </a:p>
                  </a:txBody>
                  <a:tcPr>
                    <a:solidFill>
                      <a:schemeClr val="accent3"/>
                    </a:solidFill>
                  </a:tcPr>
                </a:tc>
                <a:tc>
                  <a:txBody>
                    <a:bodyPr/>
                    <a:lstStyle/>
                    <a:p>
                      <a:pPr algn="ctr"/>
                      <a:r>
                        <a:rPr lang="es-ES_tradnl" sz="2400" dirty="0" smtClean="0">
                          <a:solidFill>
                            <a:schemeClr val="tx2"/>
                          </a:solidFill>
                        </a:rPr>
                        <a:t>Com</a:t>
                      </a:r>
                      <a:r>
                        <a:rPr lang="es-ES_tradnl" sz="2400" u="sng" dirty="0" smtClean="0">
                          <a:solidFill>
                            <a:schemeClr val="tx2"/>
                          </a:solidFill>
                        </a:rPr>
                        <a:t>a</a:t>
                      </a:r>
                      <a:endParaRPr lang="es-ES_tradnl" sz="2400" b="1" u="sng" dirty="0">
                        <a:solidFill>
                          <a:schemeClr val="tx2"/>
                        </a:solidFill>
                      </a:endParaRPr>
                    </a:p>
                  </a:txBody>
                  <a:tcPr>
                    <a:solidFill>
                      <a:srgbClr val="FFC000"/>
                    </a:solidFill>
                  </a:tcPr>
                </a:tc>
                <a:tc>
                  <a:txBody>
                    <a:bodyPr/>
                    <a:lstStyle/>
                    <a:p>
                      <a:pPr algn="ctr"/>
                      <a:r>
                        <a:rPr lang="es-ES_tradnl" sz="2400" dirty="0" smtClean="0">
                          <a:solidFill>
                            <a:schemeClr val="tx2">
                              <a:lumMod val="75000"/>
                            </a:schemeClr>
                          </a:solidFill>
                        </a:rPr>
                        <a:t>Viv</a:t>
                      </a:r>
                      <a:r>
                        <a:rPr lang="es-ES_tradnl" sz="2400" u="sng" dirty="0" smtClean="0">
                          <a:solidFill>
                            <a:schemeClr val="tx2">
                              <a:lumMod val="75000"/>
                            </a:schemeClr>
                          </a:solidFill>
                        </a:rPr>
                        <a:t>a</a:t>
                      </a:r>
                      <a:endParaRPr lang="es-ES_tradnl" sz="2400" b="1" u="sng" dirty="0">
                        <a:solidFill>
                          <a:schemeClr val="tx2">
                            <a:lumMod val="75000"/>
                          </a:schemeClr>
                        </a:solidFill>
                      </a:endParaRPr>
                    </a:p>
                  </a:txBody>
                  <a:tcPr>
                    <a:solidFill>
                      <a:schemeClr val="accent5">
                        <a:lumMod val="20000"/>
                        <a:lumOff val="80000"/>
                      </a:schemeClr>
                    </a:solidFill>
                  </a:tcPr>
                </a:tc>
              </a:tr>
              <a:tr h="528296">
                <a:tc>
                  <a:txBody>
                    <a:bodyPr/>
                    <a:lstStyle/>
                    <a:p>
                      <a:r>
                        <a:rPr lang="es-ES_tradnl" sz="2000" dirty="0" smtClean="0">
                          <a:solidFill>
                            <a:schemeClr val="tx2">
                              <a:lumMod val="75000"/>
                            </a:schemeClr>
                          </a:solidFill>
                        </a:rPr>
                        <a:t>Nosotros</a:t>
                      </a:r>
                      <a:endParaRPr lang="es-ES_tradnl" sz="2000" dirty="0">
                        <a:solidFill>
                          <a:schemeClr val="tx2">
                            <a:lumMod val="75000"/>
                          </a:schemeClr>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_tradnl" sz="2400" dirty="0" smtClean="0">
                          <a:solidFill>
                            <a:schemeClr val="tx2">
                              <a:lumMod val="75000"/>
                            </a:schemeClr>
                          </a:solidFill>
                        </a:rPr>
                        <a:t>Trabaj</a:t>
                      </a:r>
                      <a:r>
                        <a:rPr lang="es-ES_tradnl" sz="2400" u="sng" dirty="0" smtClean="0">
                          <a:solidFill>
                            <a:schemeClr val="tx2">
                              <a:lumMod val="75000"/>
                            </a:schemeClr>
                          </a:solidFill>
                        </a:rPr>
                        <a:t>emos</a:t>
                      </a:r>
                      <a:endParaRPr lang="es-ES_tradnl" sz="2400" b="1" u="sng" dirty="0" smtClean="0">
                        <a:solidFill>
                          <a:schemeClr val="tx2">
                            <a:lumMod val="75000"/>
                          </a:schemeClr>
                        </a:solidFill>
                      </a:endParaRPr>
                    </a:p>
                  </a:txBody>
                  <a:tcPr>
                    <a:solidFill>
                      <a:schemeClr val="accent3"/>
                    </a:solidFill>
                  </a:tcPr>
                </a:tc>
                <a:tc>
                  <a:txBody>
                    <a:bodyPr/>
                    <a:lstStyle/>
                    <a:p>
                      <a:pPr algn="ctr"/>
                      <a:r>
                        <a:rPr lang="es-ES_tradnl" sz="2400" dirty="0" smtClean="0">
                          <a:solidFill>
                            <a:schemeClr val="tx2"/>
                          </a:solidFill>
                        </a:rPr>
                        <a:t>Com</a:t>
                      </a:r>
                      <a:r>
                        <a:rPr lang="es-ES_tradnl" sz="2400" u="sng" dirty="0" smtClean="0">
                          <a:solidFill>
                            <a:schemeClr val="tx2"/>
                          </a:solidFill>
                        </a:rPr>
                        <a:t>amos</a:t>
                      </a:r>
                      <a:endParaRPr lang="es-ES_tradnl" sz="2400" b="1" u="sng" dirty="0">
                        <a:solidFill>
                          <a:schemeClr val="tx2"/>
                        </a:solidFill>
                      </a:endParaRPr>
                    </a:p>
                  </a:txBody>
                  <a:tcPr>
                    <a:solidFill>
                      <a:srgbClr val="FFC000"/>
                    </a:solidFill>
                  </a:tcPr>
                </a:tc>
                <a:tc>
                  <a:txBody>
                    <a:bodyPr/>
                    <a:lstStyle/>
                    <a:p>
                      <a:pPr algn="ctr"/>
                      <a:r>
                        <a:rPr lang="es-ES_tradnl" sz="2400" dirty="0" smtClean="0">
                          <a:solidFill>
                            <a:schemeClr val="tx2">
                              <a:lumMod val="75000"/>
                            </a:schemeClr>
                          </a:solidFill>
                        </a:rPr>
                        <a:t>Viv</a:t>
                      </a:r>
                      <a:r>
                        <a:rPr lang="es-ES_tradnl" sz="2400" u="sng" dirty="0" smtClean="0">
                          <a:solidFill>
                            <a:schemeClr val="tx2">
                              <a:lumMod val="75000"/>
                            </a:schemeClr>
                          </a:solidFill>
                        </a:rPr>
                        <a:t>amos</a:t>
                      </a:r>
                      <a:endParaRPr lang="es-ES_tradnl" sz="2400" b="1" u="sng" dirty="0">
                        <a:solidFill>
                          <a:schemeClr val="tx2">
                            <a:lumMod val="75000"/>
                          </a:schemeClr>
                        </a:solidFill>
                      </a:endParaRPr>
                    </a:p>
                  </a:txBody>
                  <a:tcPr>
                    <a:solidFill>
                      <a:schemeClr val="accent5">
                        <a:lumMod val="20000"/>
                        <a:lumOff val="80000"/>
                      </a:schemeClr>
                    </a:solidFill>
                  </a:tcPr>
                </a:tc>
              </a:tr>
              <a:tr h="528296">
                <a:tc>
                  <a:txBody>
                    <a:bodyPr/>
                    <a:lstStyle/>
                    <a:p>
                      <a:r>
                        <a:rPr lang="es-ES_tradnl" sz="2000" dirty="0" smtClean="0">
                          <a:solidFill>
                            <a:schemeClr val="tx2">
                              <a:lumMod val="75000"/>
                            </a:schemeClr>
                          </a:solidFill>
                        </a:rPr>
                        <a:t>Vosotros</a:t>
                      </a:r>
                      <a:endParaRPr lang="es-ES_tradnl" sz="2000" dirty="0">
                        <a:solidFill>
                          <a:schemeClr val="tx2">
                            <a:lumMod val="75000"/>
                          </a:schemeClr>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_tradnl" sz="2400" dirty="0" smtClean="0">
                          <a:solidFill>
                            <a:schemeClr val="tx2">
                              <a:lumMod val="75000"/>
                            </a:schemeClr>
                          </a:solidFill>
                        </a:rPr>
                        <a:t>Trabaj</a:t>
                      </a:r>
                      <a:r>
                        <a:rPr lang="es-ES_tradnl" sz="2400" u="sng" dirty="0" smtClean="0">
                          <a:solidFill>
                            <a:schemeClr val="tx2">
                              <a:lumMod val="75000"/>
                            </a:schemeClr>
                          </a:solidFill>
                        </a:rPr>
                        <a:t>éis</a:t>
                      </a:r>
                      <a:endParaRPr lang="es-ES_tradnl" sz="2400" b="1" u="sng" dirty="0" smtClean="0">
                        <a:solidFill>
                          <a:schemeClr val="tx2">
                            <a:lumMod val="75000"/>
                          </a:schemeClr>
                        </a:solidFill>
                      </a:endParaRPr>
                    </a:p>
                  </a:txBody>
                  <a:tcPr>
                    <a:solidFill>
                      <a:schemeClr val="accent3"/>
                    </a:solidFill>
                  </a:tcPr>
                </a:tc>
                <a:tc>
                  <a:txBody>
                    <a:bodyPr/>
                    <a:lstStyle/>
                    <a:p>
                      <a:pPr algn="ctr"/>
                      <a:r>
                        <a:rPr lang="es-ES_tradnl" sz="2400" dirty="0" smtClean="0">
                          <a:solidFill>
                            <a:schemeClr val="tx2"/>
                          </a:solidFill>
                        </a:rPr>
                        <a:t>Com</a:t>
                      </a:r>
                      <a:r>
                        <a:rPr lang="es-ES_tradnl" sz="2400" u="sng" dirty="0" smtClean="0">
                          <a:solidFill>
                            <a:schemeClr val="tx2"/>
                          </a:solidFill>
                        </a:rPr>
                        <a:t>áis</a:t>
                      </a:r>
                      <a:endParaRPr lang="es-ES_tradnl" sz="2400" b="1" u="sng" dirty="0">
                        <a:solidFill>
                          <a:schemeClr val="tx2"/>
                        </a:solidFill>
                      </a:endParaRPr>
                    </a:p>
                  </a:txBody>
                  <a:tcPr>
                    <a:solidFill>
                      <a:srgbClr val="FFC000"/>
                    </a:solidFill>
                  </a:tcPr>
                </a:tc>
                <a:tc>
                  <a:txBody>
                    <a:bodyPr/>
                    <a:lstStyle/>
                    <a:p>
                      <a:pPr algn="ctr"/>
                      <a:r>
                        <a:rPr lang="es-ES_tradnl" sz="2400" dirty="0" smtClean="0">
                          <a:solidFill>
                            <a:schemeClr val="tx2">
                              <a:lumMod val="75000"/>
                            </a:schemeClr>
                          </a:solidFill>
                        </a:rPr>
                        <a:t>Viv</a:t>
                      </a:r>
                      <a:r>
                        <a:rPr lang="es-ES_tradnl" sz="2400" u="sng" dirty="0" smtClean="0">
                          <a:solidFill>
                            <a:schemeClr val="tx2">
                              <a:lumMod val="75000"/>
                            </a:schemeClr>
                          </a:solidFill>
                        </a:rPr>
                        <a:t>áis</a:t>
                      </a:r>
                      <a:endParaRPr lang="es-ES_tradnl" sz="2400" b="1" u="sng" dirty="0">
                        <a:solidFill>
                          <a:schemeClr val="tx2">
                            <a:lumMod val="75000"/>
                          </a:schemeClr>
                        </a:solidFill>
                      </a:endParaRPr>
                    </a:p>
                  </a:txBody>
                  <a:tcPr>
                    <a:solidFill>
                      <a:schemeClr val="accent5">
                        <a:lumMod val="20000"/>
                        <a:lumOff val="80000"/>
                      </a:schemeClr>
                    </a:solidFill>
                  </a:tcPr>
                </a:tc>
              </a:tr>
              <a:tr h="528296">
                <a:tc>
                  <a:txBody>
                    <a:bodyPr/>
                    <a:lstStyle/>
                    <a:p>
                      <a:r>
                        <a:rPr lang="es-ES_tradnl" sz="2000" dirty="0" smtClean="0">
                          <a:solidFill>
                            <a:schemeClr val="tx2">
                              <a:lumMod val="75000"/>
                            </a:schemeClr>
                          </a:solidFill>
                        </a:rPr>
                        <a:t>Ellos/ellas/ustedes</a:t>
                      </a:r>
                      <a:endParaRPr lang="es-ES_tradnl" sz="2000" dirty="0">
                        <a:solidFill>
                          <a:schemeClr val="tx2">
                            <a:lumMod val="75000"/>
                          </a:schemeClr>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_tradnl" sz="2400" dirty="0" smtClean="0">
                          <a:solidFill>
                            <a:schemeClr val="tx2">
                              <a:lumMod val="75000"/>
                            </a:schemeClr>
                          </a:solidFill>
                        </a:rPr>
                        <a:t>Trabaj</a:t>
                      </a:r>
                      <a:r>
                        <a:rPr lang="es-ES_tradnl" sz="2400" u="sng" dirty="0" smtClean="0">
                          <a:solidFill>
                            <a:schemeClr val="tx2">
                              <a:lumMod val="75000"/>
                            </a:schemeClr>
                          </a:solidFill>
                        </a:rPr>
                        <a:t>en</a:t>
                      </a:r>
                      <a:endParaRPr lang="es-ES_tradnl" sz="2400" b="1" u="sng" dirty="0" smtClean="0">
                        <a:solidFill>
                          <a:schemeClr val="tx2">
                            <a:lumMod val="75000"/>
                          </a:schemeClr>
                        </a:solidFill>
                      </a:endParaRPr>
                    </a:p>
                  </a:txBody>
                  <a:tcPr>
                    <a:solidFill>
                      <a:schemeClr val="accent3"/>
                    </a:solidFill>
                  </a:tcPr>
                </a:tc>
                <a:tc>
                  <a:txBody>
                    <a:bodyPr/>
                    <a:lstStyle/>
                    <a:p>
                      <a:pPr algn="ctr"/>
                      <a:r>
                        <a:rPr lang="es-ES_tradnl" sz="2400" dirty="0" smtClean="0">
                          <a:solidFill>
                            <a:schemeClr val="tx2"/>
                          </a:solidFill>
                        </a:rPr>
                        <a:t>Com</a:t>
                      </a:r>
                      <a:r>
                        <a:rPr lang="es-ES_tradnl" sz="2400" u="sng" dirty="0" smtClean="0">
                          <a:solidFill>
                            <a:schemeClr val="tx2"/>
                          </a:solidFill>
                        </a:rPr>
                        <a:t>an</a:t>
                      </a:r>
                      <a:endParaRPr lang="es-ES_tradnl" sz="2400" b="1" u="sng" dirty="0">
                        <a:solidFill>
                          <a:schemeClr val="tx2"/>
                        </a:solidFill>
                      </a:endParaRPr>
                    </a:p>
                  </a:txBody>
                  <a:tcPr>
                    <a:solidFill>
                      <a:srgbClr val="FFC000"/>
                    </a:solidFill>
                  </a:tcPr>
                </a:tc>
                <a:tc>
                  <a:txBody>
                    <a:bodyPr/>
                    <a:lstStyle/>
                    <a:p>
                      <a:pPr algn="ctr"/>
                      <a:r>
                        <a:rPr lang="es-ES_tradnl" sz="2400" dirty="0" smtClean="0">
                          <a:solidFill>
                            <a:schemeClr val="tx2">
                              <a:lumMod val="75000"/>
                            </a:schemeClr>
                          </a:solidFill>
                        </a:rPr>
                        <a:t>Viv</a:t>
                      </a:r>
                      <a:r>
                        <a:rPr lang="es-ES_tradnl" sz="2400" u="sng" dirty="0" smtClean="0">
                          <a:solidFill>
                            <a:schemeClr val="tx2">
                              <a:lumMod val="75000"/>
                            </a:schemeClr>
                          </a:solidFill>
                        </a:rPr>
                        <a:t>an</a:t>
                      </a:r>
                      <a:endParaRPr lang="es-ES_tradnl" sz="2400" b="1" u="sng" dirty="0">
                        <a:solidFill>
                          <a:schemeClr val="tx2">
                            <a:lumMod val="75000"/>
                          </a:schemeClr>
                        </a:solidFill>
                      </a:endParaRPr>
                    </a:p>
                  </a:txBody>
                  <a:tcPr>
                    <a:solidFill>
                      <a:schemeClr val="accent5">
                        <a:lumMod val="20000"/>
                        <a:lumOff val="80000"/>
                      </a:schemeClr>
                    </a:solidFill>
                  </a:tcPr>
                </a:tc>
              </a:tr>
            </a:tbl>
          </a:graphicData>
        </a:graphic>
      </p:graphicFrame>
      <p:sp>
        <p:nvSpPr>
          <p:cNvPr id="5" name="Rectângulo arredondado 4"/>
          <p:cNvSpPr/>
          <p:nvPr/>
        </p:nvSpPr>
        <p:spPr>
          <a:xfrm>
            <a:off x="0" y="0"/>
            <a:ext cx="9144000" cy="1772816"/>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_tradnl" sz="3200" b="1" dirty="0" smtClean="0">
              <a:solidFill>
                <a:srgbClr val="FFFF00"/>
              </a:solidFill>
              <a:effectLst>
                <a:outerShdw blurRad="38100" dist="38100" dir="2700000" algn="tl">
                  <a:srgbClr val="000000">
                    <a:alpha val="43137"/>
                  </a:srgbClr>
                </a:outerShdw>
              </a:effectLst>
            </a:endParaRPr>
          </a:p>
          <a:p>
            <a:pPr algn="ctr"/>
            <a:r>
              <a:rPr lang="es-ES_tradnl" sz="3200" b="1" dirty="0" smtClean="0">
                <a:solidFill>
                  <a:srgbClr val="FFFF00"/>
                </a:solidFill>
                <a:effectLst>
                  <a:outerShdw blurRad="38100" dist="38100" dir="2700000" algn="tl">
                    <a:srgbClr val="000000">
                      <a:alpha val="43137"/>
                    </a:srgbClr>
                  </a:outerShdw>
                </a:effectLst>
              </a:rPr>
              <a:t>Subjuntivos regulares:</a:t>
            </a:r>
          </a:p>
          <a:p>
            <a:pPr lvl="2" algn="ctr"/>
            <a:r>
              <a:rPr lang="es-ES_tradnl" sz="2400" dirty="0" smtClean="0">
                <a:solidFill>
                  <a:schemeClr val="bg1"/>
                </a:solidFill>
              </a:rPr>
              <a:t>Para formar el presente de subjuntivo, tomamos la 1ª persona del singular del presente de indicativo y añadimos las terminaciones:</a:t>
            </a:r>
          </a:p>
          <a:p>
            <a:pPr algn="ctr"/>
            <a:endParaRPr lang="es-ES_tradnl" sz="3600" dirty="0"/>
          </a:p>
        </p:txBody>
      </p:sp>
      <p:pic>
        <p:nvPicPr>
          <p:cNvPr id="7" name="Picture 2" descr="Puzzle vector illustration Royalty Free Stock Vector Art Illustration"/>
          <p:cNvPicPr>
            <a:picLocks noChangeAspect="1" noChangeArrowheads="1"/>
          </p:cNvPicPr>
          <p:nvPr/>
        </p:nvPicPr>
        <p:blipFill>
          <a:blip r:embed="rId3" cstate="print"/>
          <a:srcRect/>
          <a:stretch>
            <a:fillRect/>
          </a:stretch>
        </p:blipFill>
        <p:spPr bwMode="auto">
          <a:xfrm>
            <a:off x="179512" y="404664"/>
            <a:ext cx="864096" cy="8640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ângulo arredondado 3"/>
          <p:cNvSpPr/>
          <p:nvPr/>
        </p:nvSpPr>
        <p:spPr>
          <a:xfrm>
            <a:off x="251520" y="95536"/>
            <a:ext cx="8568952" cy="1052736"/>
          </a:xfrm>
          <a:prstGeom prst="roundRect">
            <a:avLst/>
          </a:prstGeom>
          <a:solidFill>
            <a:srgbClr val="FFC000"/>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es-ES_tradnl" sz="3600" b="1" dirty="0" smtClean="0">
                <a:effectLst>
                  <a:outerShdw blurRad="38100" dist="38100" dir="2700000" algn="tl">
                    <a:srgbClr val="000000">
                      <a:alpha val="43137"/>
                    </a:srgbClr>
                  </a:outerShdw>
                </a:effectLst>
              </a:rPr>
              <a:t>Subjuntivos irregulares: </a:t>
            </a:r>
          </a:p>
          <a:p>
            <a:pPr algn="ctr"/>
            <a:r>
              <a:rPr lang="es-ES_tradnl" sz="3600" dirty="0" smtClean="0"/>
              <a:t> irregularidades vocálicas</a:t>
            </a:r>
          </a:p>
        </p:txBody>
      </p:sp>
      <p:graphicFrame>
        <p:nvGraphicFramePr>
          <p:cNvPr id="5" name="Tabela 4"/>
          <p:cNvGraphicFramePr>
            <a:graphicFrameLocks noGrp="1"/>
          </p:cNvGraphicFramePr>
          <p:nvPr/>
        </p:nvGraphicFramePr>
        <p:xfrm>
          <a:off x="251519" y="1268763"/>
          <a:ext cx="8281967" cy="4488575"/>
        </p:xfrm>
        <a:graphic>
          <a:graphicData uri="http://schemas.openxmlformats.org/drawingml/2006/table">
            <a:tbl>
              <a:tblPr firstRow="1" bandRow="1">
                <a:tableStyleId>{7DF18680-E054-41AD-8BC1-D1AEF772440D}</a:tableStyleId>
              </a:tblPr>
              <a:tblGrid>
                <a:gridCol w="1742594"/>
                <a:gridCol w="1742594"/>
                <a:gridCol w="1311593"/>
                <a:gridCol w="1663385"/>
                <a:gridCol w="1821801"/>
              </a:tblGrid>
              <a:tr h="720077">
                <a:tc>
                  <a:txBody>
                    <a:bodyPr/>
                    <a:lstStyle/>
                    <a:p>
                      <a:pPr algn="ctr"/>
                      <a:r>
                        <a:rPr lang="es-ES_tradnl" sz="2000" dirty="0" smtClean="0"/>
                        <a:t>E &gt; IE</a:t>
                      </a:r>
                    </a:p>
                    <a:p>
                      <a:pPr algn="ctr"/>
                      <a:r>
                        <a:rPr lang="es-ES_tradnl" sz="2000" dirty="0" smtClean="0"/>
                        <a:t>Perder</a:t>
                      </a:r>
                      <a:endParaRPr lang="es-ES_tradnl" sz="2000" dirty="0"/>
                    </a:p>
                  </a:txBody>
                  <a:tcPr/>
                </a:tc>
                <a:tc>
                  <a:txBody>
                    <a:bodyPr/>
                    <a:lstStyle/>
                    <a:p>
                      <a:pPr algn="ctr"/>
                      <a:r>
                        <a:rPr lang="es-ES_tradnl" sz="2000" dirty="0" smtClean="0"/>
                        <a:t>O &gt; UE</a:t>
                      </a:r>
                    </a:p>
                    <a:p>
                      <a:pPr algn="ctr"/>
                      <a:r>
                        <a:rPr lang="es-ES_tradnl" sz="2000" dirty="0" smtClean="0"/>
                        <a:t>Poder</a:t>
                      </a:r>
                      <a:endParaRPr lang="es-ES_tradnl" sz="2000" dirty="0"/>
                    </a:p>
                  </a:txBody>
                  <a:tcPr/>
                </a:tc>
                <a:tc>
                  <a:txBody>
                    <a:bodyPr/>
                    <a:lstStyle/>
                    <a:p>
                      <a:pPr algn="ctr"/>
                      <a:r>
                        <a:rPr lang="es-ES_tradnl" sz="2000" dirty="0" smtClean="0"/>
                        <a:t>E &gt; I</a:t>
                      </a:r>
                    </a:p>
                    <a:p>
                      <a:pPr algn="ctr"/>
                      <a:r>
                        <a:rPr lang="es-ES_tradnl" sz="2000" dirty="0" smtClean="0"/>
                        <a:t>Pedir</a:t>
                      </a:r>
                      <a:endParaRPr lang="es-ES_tradnl" sz="2000" dirty="0"/>
                    </a:p>
                  </a:txBody>
                  <a:tcPr/>
                </a:tc>
                <a:tc>
                  <a:txBody>
                    <a:bodyPr/>
                    <a:lstStyle/>
                    <a:p>
                      <a:pPr algn="ctr"/>
                      <a:r>
                        <a:rPr lang="es-ES_tradnl" sz="2000" dirty="0" smtClean="0"/>
                        <a:t>E&gt;IE  /  E&gt; I</a:t>
                      </a:r>
                    </a:p>
                    <a:p>
                      <a:pPr algn="ctr"/>
                      <a:r>
                        <a:rPr lang="es-ES_tradnl" sz="2000" dirty="0" smtClean="0"/>
                        <a:t>Sentir</a:t>
                      </a:r>
                      <a:endParaRPr lang="es-ES_tradnl" sz="2000" dirty="0"/>
                    </a:p>
                  </a:txBody>
                  <a:tcPr/>
                </a:tc>
                <a:tc>
                  <a:txBody>
                    <a:bodyPr/>
                    <a:lstStyle/>
                    <a:p>
                      <a:pPr algn="ctr"/>
                      <a:r>
                        <a:rPr lang="es-ES_tradnl" sz="2000" dirty="0" smtClean="0"/>
                        <a:t>O &gt; UE / O &gt; U</a:t>
                      </a:r>
                      <a:endParaRPr lang="es-ES_tradnl" sz="2000" dirty="0"/>
                    </a:p>
                  </a:txBody>
                  <a:tcPr/>
                </a:tc>
              </a:tr>
              <a:tr h="628083">
                <a:tc>
                  <a:txBody>
                    <a:bodyPr/>
                    <a:lstStyle/>
                    <a:p>
                      <a:pPr algn="ctr"/>
                      <a:r>
                        <a:rPr lang="es-ES_tradnl" sz="2400" dirty="0" smtClean="0"/>
                        <a:t>P</a:t>
                      </a:r>
                      <a:r>
                        <a:rPr lang="es-ES_tradnl" sz="2400" b="1" dirty="0" smtClean="0"/>
                        <a:t>ie</a:t>
                      </a:r>
                      <a:r>
                        <a:rPr lang="es-ES_tradnl" sz="2400" dirty="0" smtClean="0"/>
                        <a:t>rda</a:t>
                      </a:r>
                      <a:endParaRPr lang="es-ES_tradnl" sz="2400" dirty="0"/>
                    </a:p>
                  </a:txBody>
                  <a:tcPr/>
                </a:tc>
                <a:tc>
                  <a:txBody>
                    <a:bodyPr/>
                    <a:lstStyle/>
                    <a:p>
                      <a:pPr algn="ctr"/>
                      <a:r>
                        <a:rPr lang="es-ES_tradnl" sz="2400" dirty="0" smtClean="0"/>
                        <a:t>P</a:t>
                      </a:r>
                      <a:r>
                        <a:rPr lang="es-ES_tradnl" sz="2400" b="1" dirty="0" smtClean="0"/>
                        <a:t>ue</a:t>
                      </a:r>
                      <a:r>
                        <a:rPr lang="es-ES_tradnl" sz="2400" dirty="0" smtClean="0"/>
                        <a:t>da</a:t>
                      </a:r>
                      <a:endParaRPr lang="es-ES_tradnl" sz="2400" dirty="0"/>
                    </a:p>
                  </a:txBody>
                  <a:tcPr/>
                </a:tc>
                <a:tc>
                  <a:txBody>
                    <a:bodyPr/>
                    <a:lstStyle/>
                    <a:p>
                      <a:pPr algn="ctr"/>
                      <a:r>
                        <a:rPr lang="es-ES_tradnl" sz="2400" dirty="0" smtClean="0"/>
                        <a:t>P</a:t>
                      </a:r>
                      <a:r>
                        <a:rPr lang="es-ES_tradnl" sz="2400" b="1" dirty="0" smtClean="0"/>
                        <a:t>i</a:t>
                      </a:r>
                      <a:r>
                        <a:rPr lang="es-ES_tradnl" sz="2400" dirty="0" smtClean="0"/>
                        <a:t>da</a:t>
                      </a:r>
                      <a:endParaRPr lang="es-ES_tradnl" sz="2400" dirty="0"/>
                    </a:p>
                  </a:txBody>
                  <a:tcPr/>
                </a:tc>
                <a:tc>
                  <a:txBody>
                    <a:bodyPr/>
                    <a:lstStyle/>
                    <a:p>
                      <a:pPr algn="ctr"/>
                      <a:r>
                        <a:rPr lang="es-ES_tradnl" sz="2400" dirty="0" smtClean="0"/>
                        <a:t>S</a:t>
                      </a:r>
                      <a:r>
                        <a:rPr lang="es-ES_tradnl" sz="2400" b="1" dirty="0" smtClean="0"/>
                        <a:t>ie</a:t>
                      </a:r>
                      <a:r>
                        <a:rPr lang="es-ES_tradnl" sz="2400" dirty="0" smtClean="0"/>
                        <a:t>nta</a:t>
                      </a:r>
                      <a:endParaRPr lang="es-ES_tradnl" sz="2400" dirty="0"/>
                    </a:p>
                  </a:txBody>
                  <a:tcPr/>
                </a:tc>
                <a:tc>
                  <a:txBody>
                    <a:bodyPr/>
                    <a:lstStyle/>
                    <a:p>
                      <a:pPr algn="ctr"/>
                      <a:r>
                        <a:rPr lang="es-ES_tradnl" sz="2400" dirty="0" smtClean="0"/>
                        <a:t>D</a:t>
                      </a:r>
                      <a:r>
                        <a:rPr lang="es-ES_tradnl" sz="2400" b="1" dirty="0" smtClean="0"/>
                        <a:t>ue</a:t>
                      </a:r>
                      <a:r>
                        <a:rPr lang="es-ES_tradnl" sz="2400" dirty="0" smtClean="0"/>
                        <a:t>rma</a:t>
                      </a:r>
                      <a:endParaRPr lang="es-ES_tradnl" sz="2400" dirty="0"/>
                    </a:p>
                  </a:txBody>
                  <a:tcPr/>
                </a:tc>
              </a:tr>
              <a:tr h="628083">
                <a:tc>
                  <a:txBody>
                    <a:bodyPr/>
                    <a:lstStyle/>
                    <a:p>
                      <a:pPr algn="ctr"/>
                      <a:r>
                        <a:rPr lang="es-ES_tradnl" sz="2400" dirty="0" smtClean="0"/>
                        <a:t>P</a:t>
                      </a:r>
                      <a:r>
                        <a:rPr lang="es-ES_tradnl" sz="2400" b="1" dirty="0" smtClean="0"/>
                        <a:t>ie</a:t>
                      </a:r>
                      <a:r>
                        <a:rPr lang="es-ES_tradnl" sz="2400" dirty="0" smtClean="0"/>
                        <a:t>rdas</a:t>
                      </a:r>
                      <a:endParaRPr lang="es-ES_tradnl" sz="2400" dirty="0"/>
                    </a:p>
                  </a:txBody>
                  <a:tcPr/>
                </a:tc>
                <a:tc>
                  <a:txBody>
                    <a:bodyPr/>
                    <a:lstStyle/>
                    <a:p>
                      <a:pPr algn="ctr"/>
                      <a:r>
                        <a:rPr lang="es-ES_tradnl" sz="2400" dirty="0" smtClean="0"/>
                        <a:t>P</a:t>
                      </a:r>
                      <a:r>
                        <a:rPr lang="es-ES_tradnl" sz="2400" b="1" dirty="0" smtClean="0"/>
                        <a:t>ue</a:t>
                      </a:r>
                      <a:r>
                        <a:rPr lang="es-ES_tradnl" sz="2400" dirty="0" smtClean="0"/>
                        <a:t>das</a:t>
                      </a:r>
                      <a:endParaRPr lang="es-ES_tradnl" sz="2400" dirty="0"/>
                    </a:p>
                  </a:txBody>
                  <a:tcPr/>
                </a:tc>
                <a:tc>
                  <a:txBody>
                    <a:bodyPr/>
                    <a:lstStyle/>
                    <a:p>
                      <a:pPr algn="ctr"/>
                      <a:r>
                        <a:rPr lang="es-ES_tradnl" sz="2400" dirty="0" smtClean="0"/>
                        <a:t>P</a:t>
                      </a:r>
                      <a:r>
                        <a:rPr lang="es-ES_tradnl" sz="2400" b="1" dirty="0" smtClean="0"/>
                        <a:t>i</a:t>
                      </a:r>
                      <a:r>
                        <a:rPr lang="es-ES_tradnl" sz="2400" dirty="0" smtClean="0"/>
                        <a:t>das</a:t>
                      </a:r>
                      <a:endParaRPr lang="es-ES_tradnl" sz="2400" dirty="0"/>
                    </a:p>
                  </a:txBody>
                  <a:tcPr/>
                </a:tc>
                <a:tc>
                  <a:txBody>
                    <a:bodyPr/>
                    <a:lstStyle/>
                    <a:p>
                      <a:pPr algn="ctr"/>
                      <a:r>
                        <a:rPr lang="es-ES_tradnl" sz="2400" dirty="0" smtClean="0"/>
                        <a:t>S</a:t>
                      </a:r>
                      <a:r>
                        <a:rPr lang="es-ES_tradnl" sz="2400" b="1" dirty="0" smtClean="0"/>
                        <a:t>ie</a:t>
                      </a:r>
                      <a:r>
                        <a:rPr lang="es-ES_tradnl" sz="2400" dirty="0" smtClean="0"/>
                        <a:t>ntas</a:t>
                      </a:r>
                      <a:endParaRPr lang="es-ES_tradnl" sz="2400" dirty="0"/>
                    </a:p>
                  </a:txBody>
                  <a:tcPr/>
                </a:tc>
                <a:tc>
                  <a:txBody>
                    <a:bodyPr/>
                    <a:lstStyle/>
                    <a:p>
                      <a:pPr algn="ctr"/>
                      <a:r>
                        <a:rPr lang="es-ES_tradnl" sz="2400" dirty="0" smtClean="0"/>
                        <a:t>D</a:t>
                      </a:r>
                      <a:r>
                        <a:rPr lang="es-ES_tradnl" sz="2400" b="1" dirty="0" smtClean="0"/>
                        <a:t>ue</a:t>
                      </a:r>
                      <a:r>
                        <a:rPr lang="es-ES_tradnl" sz="2400" dirty="0" smtClean="0"/>
                        <a:t>rmas</a:t>
                      </a:r>
                      <a:endParaRPr lang="es-ES_tradnl" sz="2400" dirty="0"/>
                    </a:p>
                  </a:txBody>
                  <a:tcPr/>
                </a:tc>
              </a:tr>
              <a:tr h="628083">
                <a:tc>
                  <a:txBody>
                    <a:bodyPr/>
                    <a:lstStyle/>
                    <a:p>
                      <a:pPr algn="ctr"/>
                      <a:r>
                        <a:rPr lang="es-ES_tradnl" sz="2400" dirty="0" smtClean="0"/>
                        <a:t>P</a:t>
                      </a:r>
                      <a:r>
                        <a:rPr lang="es-ES_tradnl" sz="2400" b="1" dirty="0" smtClean="0"/>
                        <a:t>ie</a:t>
                      </a:r>
                      <a:r>
                        <a:rPr lang="es-ES_tradnl" sz="2400" dirty="0" smtClean="0"/>
                        <a:t>rda</a:t>
                      </a:r>
                      <a:endParaRPr lang="es-ES_tradnl" sz="2400" dirty="0"/>
                    </a:p>
                  </a:txBody>
                  <a:tcPr/>
                </a:tc>
                <a:tc>
                  <a:txBody>
                    <a:bodyPr/>
                    <a:lstStyle/>
                    <a:p>
                      <a:pPr algn="ctr"/>
                      <a:r>
                        <a:rPr lang="es-ES_tradnl" sz="2400" dirty="0" smtClean="0"/>
                        <a:t>P</a:t>
                      </a:r>
                      <a:r>
                        <a:rPr lang="es-ES_tradnl" sz="2400" b="1" dirty="0" smtClean="0"/>
                        <a:t>ue</a:t>
                      </a:r>
                      <a:r>
                        <a:rPr lang="es-ES_tradnl" sz="2400" dirty="0" smtClean="0"/>
                        <a:t>da</a:t>
                      </a:r>
                      <a:endParaRPr lang="es-ES_tradnl" sz="2400" dirty="0"/>
                    </a:p>
                  </a:txBody>
                  <a:tcPr/>
                </a:tc>
                <a:tc>
                  <a:txBody>
                    <a:bodyPr/>
                    <a:lstStyle/>
                    <a:p>
                      <a:pPr algn="ctr"/>
                      <a:r>
                        <a:rPr lang="es-ES_tradnl" sz="2400" dirty="0" smtClean="0"/>
                        <a:t>P</a:t>
                      </a:r>
                      <a:r>
                        <a:rPr lang="es-ES_tradnl" sz="2400" b="1" dirty="0" smtClean="0"/>
                        <a:t>i</a:t>
                      </a:r>
                      <a:r>
                        <a:rPr lang="es-ES_tradnl" sz="2400" dirty="0" smtClean="0"/>
                        <a:t>da</a:t>
                      </a:r>
                      <a:endParaRPr lang="es-ES_tradnl" sz="2400" dirty="0"/>
                    </a:p>
                  </a:txBody>
                  <a:tcPr/>
                </a:tc>
                <a:tc>
                  <a:txBody>
                    <a:bodyPr/>
                    <a:lstStyle/>
                    <a:p>
                      <a:pPr algn="ctr"/>
                      <a:r>
                        <a:rPr lang="es-ES_tradnl" sz="2400" dirty="0" smtClean="0"/>
                        <a:t>S</a:t>
                      </a:r>
                      <a:r>
                        <a:rPr lang="es-ES_tradnl" sz="2400" b="1" dirty="0" smtClean="0"/>
                        <a:t>ie</a:t>
                      </a:r>
                      <a:r>
                        <a:rPr lang="es-ES_tradnl" sz="2400" dirty="0" smtClean="0"/>
                        <a:t>nta</a:t>
                      </a:r>
                      <a:endParaRPr lang="es-ES_tradnl" sz="2400" dirty="0"/>
                    </a:p>
                  </a:txBody>
                  <a:tcPr/>
                </a:tc>
                <a:tc>
                  <a:txBody>
                    <a:bodyPr/>
                    <a:lstStyle/>
                    <a:p>
                      <a:pPr algn="ctr"/>
                      <a:r>
                        <a:rPr lang="es-ES_tradnl" sz="2400" dirty="0" smtClean="0"/>
                        <a:t>D</a:t>
                      </a:r>
                      <a:r>
                        <a:rPr lang="es-ES_tradnl" sz="2400" b="1" dirty="0" smtClean="0"/>
                        <a:t>ue</a:t>
                      </a:r>
                      <a:r>
                        <a:rPr lang="es-ES_tradnl" sz="2400" dirty="0" smtClean="0"/>
                        <a:t>rma</a:t>
                      </a:r>
                      <a:endParaRPr lang="es-ES_tradnl" sz="2400" dirty="0"/>
                    </a:p>
                  </a:txBody>
                  <a:tcPr/>
                </a:tc>
              </a:tr>
              <a:tr h="628083">
                <a:tc>
                  <a:txBody>
                    <a:bodyPr/>
                    <a:lstStyle/>
                    <a:p>
                      <a:pPr algn="ctr"/>
                      <a:r>
                        <a:rPr lang="es-ES_tradnl" sz="2400" dirty="0" smtClean="0"/>
                        <a:t>Perdamos</a:t>
                      </a:r>
                      <a:endParaRPr lang="es-ES_tradnl" sz="2400" dirty="0"/>
                    </a:p>
                  </a:txBody>
                  <a:tcPr/>
                </a:tc>
                <a:tc>
                  <a:txBody>
                    <a:bodyPr/>
                    <a:lstStyle/>
                    <a:p>
                      <a:pPr algn="ctr"/>
                      <a:r>
                        <a:rPr lang="es-ES_tradnl" sz="2400" dirty="0" smtClean="0"/>
                        <a:t>Podamos</a:t>
                      </a:r>
                      <a:endParaRPr lang="es-ES_tradnl" sz="2400" dirty="0"/>
                    </a:p>
                  </a:txBody>
                  <a:tcPr/>
                </a:tc>
                <a:tc>
                  <a:txBody>
                    <a:bodyPr/>
                    <a:lstStyle/>
                    <a:p>
                      <a:pPr algn="ctr"/>
                      <a:r>
                        <a:rPr lang="es-ES_tradnl" sz="2400" dirty="0" smtClean="0"/>
                        <a:t>P</a:t>
                      </a:r>
                      <a:r>
                        <a:rPr lang="es-ES_tradnl" sz="2400" b="1" dirty="0" smtClean="0"/>
                        <a:t>i</a:t>
                      </a:r>
                      <a:r>
                        <a:rPr lang="es-ES_tradnl" sz="2400" dirty="0" smtClean="0"/>
                        <a:t>damos</a:t>
                      </a:r>
                      <a:endParaRPr lang="es-ES_tradnl" sz="2400" dirty="0"/>
                    </a:p>
                  </a:txBody>
                  <a:tcPr/>
                </a:tc>
                <a:tc>
                  <a:txBody>
                    <a:bodyPr/>
                    <a:lstStyle/>
                    <a:p>
                      <a:pPr algn="ctr"/>
                      <a:r>
                        <a:rPr lang="es-ES_tradnl" sz="2400" dirty="0" smtClean="0"/>
                        <a:t>S</a:t>
                      </a:r>
                      <a:r>
                        <a:rPr lang="es-ES_tradnl" sz="2400" b="1" dirty="0" smtClean="0"/>
                        <a:t>i</a:t>
                      </a:r>
                      <a:r>
                        <a:rPr lang="es-ES_tradnl" sz="2400" dirty="0" smtClean="0"/>
                        <a:t>ntamos</a:t>
                      </a:r>
                      <a:endParaRPr lang="es-ES_tradnl" sz="2400" dirty="0"/>
                    </a:p>
                  </a:txBody>
                  <a:tcPr/>
                </a:tc>
                <a:tc>
                  <a:txBody>
                    <a:bodyPr/>
                    <a:lstStyle/>
                    <a:p>
                      <a:pPr algn="ctr"/>
                      <a:r>
                        <a:rPr lang="es-ES_tradnl" sz="2400" dirty="0" smtClean="0"/>
                        <a:t>D</a:t>
                      </a:r>
                      <a:r>
                        <a:rPr lang="es-ES_tradnl" sz="2400" b="1" dirty="0" smtClean="0"/>
                        <a:t>u</a:t>
                      </a:r>
                      <a:r>
                        <a:rPr lang="es-ES_tradnl" sz="2400" dirty="0" smtClean="0"/>
                        <a:t>rmamos</a:t>
                      </a:r>
                      <a:endParaRPr lang="es-ES_tradnl" sz="2400" dirty="0"/>
                    </a:p>
                  </a:txBody>
                  <a:tcPr/>
                </a:tc>
              </a:tr>
              <a:tr h="628083">
                <a:tc>
                  <a:txBody>
                    <a:bodyPr/>
                    <a:lstStyle/>
                    <a:p>
                      <a:pPr algn="ctr"/>
                      <a:r>
                        <a:rPr lang="es-ES_tradnl" sz="2400" dirty="0" smtClean="0"/>
                        <a:t>Perdáis</a:t>
                      </a:r>
                      <a:endParaRPr lang="es-ES_tradnl" sz="2400" dirty="0"/>
                    </a:p>
                  </a:txBody>
                  <a:tcPr/>
                </a:tc>
                <a:tc>
                  <a:txBody>
                    <a:bodyPr/>
                    <a:lstStyle/>
                    <a:p>
                      <a:pPr algn="ctr"/>
                      <a:r>
                        <a:rPr lang="es-ES_tradnl" sz="2400" dirty="0" smtClean="0"/>
                        <a:t>Podáis</a:t>
                      </a:r>
                      <a:endParaRPr lang="es-ES_tradnl" sz="2400" dirty="0"/>
                    </a:p>
                  </a:txBody>
                  <a:tcPr/>
                </a:tc>
                <a:tc>
                  <a:txBody>
                    <a:bodyPr/>
                    <a:lstStyle/>
                    <a:p>
                      <a:pPr algn="ctr"/>
                      <a:r>
                        <a:rPr lang="es-ES_tradnl" sz="2400" dirty="0" smtClean="0"/>
                        <a:t>P</a:t>
                      </a:r>
                      <a:r>
                        <a:rPr lang="es-ES_tradnl" sz="2400" b="1" dirty="0" smtClean="0"/>
                        <a:t>i</a:t>
                      </a:r>
                      <a:r>
                        <a:rPr lang="es-ES_tradnl" sz="2400" dirty="0" smtClean="0"/>
                        <a:t>dáis</a:t>
                      </a:r>
                      <a:endParaRPr lang="es-ES_tradnl" sz="2400" dirty="0"/>
                    </a:p>
                  </a:txBody>
                  <a:tcPr/>
                </a:tc>
                <a:tc>
                  <a:txBody>
                    <a:bodyPr/>
                    <a:lstStyle/>
                    <a:p>
                      <a:pPr algn="ctr"/>
                      <a:r>
                        <a:rPr lang="es-ES_tradnl" sz="2400" dirty="0" smtClean="0"/>
                        <a:t>S</a:t>
                      </a:r>
                      <a:r>
                        <a:rPr lang="es-ES_tradnl" sz="2400" b="1" dirty="0" smtClean="0"/>
                        <a:t>i</a:t>
                      </a:r>
                      <a:r>
                        <a:rPr lang="es-ES_tradnl" sz="2400" dirty="0" smtClean="0"/>
                        <a:t>ntáis</a:t>
                      </a:r>
                      <a:endParaRPr lang="es-ES_tradnl" sz="2400" dirty="0"/>
                    </a:p>
                  </a:txBody>
                  <a:tcPr/>
                </a:tc>
                <a:tc>
                  <a:txBody>
                    <a:bodyPr/>
                    <a:lstStyle/>
                    <a:p>
                      <a:pPr algn="ctr"/>
                      <a:r>
                        <a:rPr lang="es-ES_tradnl" sz="2400" dirty="0" smtClean="0"/>
                        <a:t>D</a:t>
                      </a:r>
                      <a:r>
                        <a:rPr lang="es-ES_tradnl" sz="2400" b="1" dirty="0" smtClean="0"/>
                        <a:t>u</a:t>
                      </a:r>
                      <a:r>
                        <a:rPr lang="es-ES_tradnl" sz="2400" dirty="0" smtClean="0"/>
                        <a:t>rmáis</a:t>
                      </a:r>
                      <a:endParaRPr lang="es-ES_tradnl" sz="2400" dirty="0"/>
                    </a:p>
                  </a:txBody>
                  <a:tcPr/>
                </a:tc>
              </a:tr>
              <a:tr h="628083">
                <a:tc>
                  <a:txBody>
                    <a:bodyPr/>
                    <a:lstStyle/>
                    <a:p>
                      <a:pPr algn="ctr"/>
                      <a:r>
                        <a:rPr lang="es-ES_tradnl" sz="2400" dirty="0" smtClean="0"/>
                        <a:t>P</a:t>
                      </a:r>
                      <a:r>
                        <a:rPr lang="es-ES_tradnl" sz="2400" b="1" dirty="0" smtClean="0"/>
                        <a:t>ie</a:t>
                      </a:r>
                      <a:r>
                        <a:rPr lang="es-ES_tradnl" sz="2400" dirty="0" smtClean="0"/>
                        <a:t>rdan </a:t>
                      </a:r>
                      <a:endParaRPr lang="es-ES_tradnl" sz="2400" dirty="0"/>
                    </a:p>
                  </a:txBody>
                  <a:tcPr/>
                </a:tc>
                <a:tc>
                  <a:txBody>
                    <a:bodyPr/>
                    <a:lstStyle/>
                    <a:p>
                      <a:pPr algn="ctr"/>
                      <a:r>
                        <a:rPr lang="es-ES_tradnl" sz="2400" dirty="0" smtClean="0"/>
                        <a:t>P</a:t>
                      </a:r>
                      <a:r>
                        <a:rPr lang="es-ES_tradnl" sz="2400" b="1" dirty="0" smtClean="0"/>
                        <a:t>ue</a:t>
                      </a:r>
                      <a:r>
                        <a:rPr lang="es-ES_tradnl" sz="2400" dirty="0" smtClean="0"/>
                        <a:t>dan</a:t>
                      </a:r>
                      <a:endParaRPr lang="es-ES_tradnl" sz="2400" dirty="0"/>
                    </a:p>
                  </a:txBody>
                  <a:tcPr/>
                </a:tc>
                <a:tc>
                  <a:txBody>
                    <a:bodyPr/>
                    <a:lstStyle/>
                    <a:p>
                      <a:pPr algn="ctr"/>
                      <a:r>
                        <a:rPr lang="es-ES_tradnl" sz="2400" dirty="0" smtClean="0"/>
                        <a:t>P</a:t>
                      </a:r>
                      <a:r>
                        <a:rPr lang="es-ES_tradnl" sz="2400" b="1" dirty="0" smtClean="0"/>
                        <a:t>i</a:t>
                      </a:r>
                      <a:r>
                        <a:rPr lang="es-ES_tradnl" sz="2400" dirty="0" smtClean="0"/>
                        <a:t>dan</a:t>
                      </a:r>
                      <a:endParaRPr lang="es-ES_tradnl" sz="2400" dirty="0"/>
                    </a:p>
                  </a:txBody>
                  <a:tcPr/>
                </a:tc>
                <a:tc>
                  <a:txBody>
                    <a:bodyPr/>
                    <a:lstStyle/>
                    <a:p>
                      <a:pPr algn="ctr"/>
                      <a:r>
                        <a:rPr lang="es-ES_tradnl" sz="2400" dirty="0" smtClean="0"/>
                        <a:t>S</a:t>
                      </a:r>
                      <a:r>
                        <a:rPr lang="es-ES_tradnl" sz="2400" b="1" dirty="0" smtClean="0"/>
                        <a:t>ie</a:t>
                      </a:r>
                      <a:r>
                        <a:rPr lang="es-ES_tradnl" sz="2400" dirty="0" smtClean="0"/>
                        <a:t>ntan</a:t>
                      </a:r>
                      <a:endParaRPr lang="es-ES_tradnl" sz="2400" dirty="0"/>
                    </a:p>
                  </a:txBody>
                  <a:tcPr/>
                </a:tc>
                <a:tc>
                  <a:txBody>
                    <a:bodyPr/>
                    <a:lstStyle/>
                    <a:p>
                      <a:pPr algn="ctr"/>
                      <a:r>
                        <a:rPr lang="es-ES_tradnl" sz="2400" dirty="0" smtClean="0"/>
                        <a:t>D</a:t>
                      </a:r>
                      <a:r>
                        <a:rPr lang="es-ES_tradnl" sz="2400" b="1" dirty="0" smtClean="0"/>
                        <a:t>ue</a:t>
                      </a:r>
                      <a:r>
                        <a:rPr lang="es-ES_tradnl" sz="2400" dirty="0" smtClean="0"/>
                        <a:t>rman</a:t>
                      </a:r>
                      <a:endParaRPr lang="es-ES_tradnl" sz="2400" dirty="0"/>
                    </a:p>
                  </a:txBody>
                  <a:tcPr/>
                </a:tc>
              </a:tr>
            </a:tbl>
          </a:graphicData>
        </a:graphic>
      </p:graphicFrame>
      <p:pic>
        <p:nvPicPr>
          <p:cNvPr id="7" name="Picture 2" descr="Puzzle vector illustration Royalty Free Stock Vector Art Illustration"/>
          <p:cNvPicPr>
            <a:picLocks noChangeAspect="1" noChangeArrowheads="1"/>
          </p:cNvPicPr>
          <p:nvPr/>
        </p:nvPicPr>
        <p:blipFill>
          <a:blip r:embed="rId3" cstate="print"/>
          <a:srcRect/>
          <a:stretch>
            <a:fillRect/>
          </a:stretch>
        </p:blipFill>
        <p:spPr bwMode="auto">
          <a:xfrm>
            <a:off x="395536" y="188640"/>
            <a:ext cx="864096" cy="8640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ângulo arredondado 3"/>
          <p:cNvSpPr/>
          <p:nvPr/>
        </p:nvSpPr>
        <p:spPr>
          <a:xfrm>
            <a:off x="251520" y="260648"/>
            <a:ext cx="8640960" cy="1152128"/>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lvl="2" algn="ctr"/>
            <a:r>
              <a:rPr lang="es-ES_tradnl" sz="2400" dirty="0" smtClean="0"/>
              <a:t>Subjuntivos irregulares – Si la 1ª persona del singular de un verbo en presente de indicativo lleva –g o –z, todas las formas de subjuntivo también lo llevan:</a:t>
            </a:r>
            <a:endParaRPr lang="es-ES_tradnl" sz="2400" dirty="0"/>
          </a:p>
        </p:txBody>
      </p:sp>
      <p:graphicFrame>
        <p:nvGraphicFramePr>
          <p:cNvPr id="5" name="Tabela 4"/>
          <p:cNvGraphicFramePr>
            <a:graphicFrameLocks noGrp="1"/>
          </p:cNvGraphicFramePr>
          <p:nvPr/>
        </p:nvGraphicFramePr>
        <p:xfrm>
          <a:off x="539552" y="1628800"/>
          <a:ext cx="7776865" cy="4428480"/>
        </p:xfrm>
        <a:graphic>
          <a:graphicData uri="http://schemas.openxmlformats.org/drawingml/2006/table">
            <a:tbl>
              <a:tblPr firstRow="1" bandRow="1">
                <a:tableStyleId>{F5AB1C69-6EDB-4FF4-983F-18BD219EF322}</a:tableStyleId>
              </a:tblPr>
              <a:tblGrid>
                <a:gridCol w="1440160"/>
                <a:gridCol w="1440160"/>
                <a:gridCol w="4896545"/>
              </a:tblGrid>
              <a:tr h="720080">
                <a:tc>
                  <a:txBody>
                    <a:bodyPr/>
                    <a:lstStyle/>
                    <a:p>
                      <a:pPr algn="ctr"/>
                      <a:r>
                        <a:rPr lang="es-ES_tradnl" sz="2000" dirty="0" smtClean="0"/>
                        <a:t>Infinitivo</a:t>
                      </a:r>
                      <a:endParaRPr lang="es-ES_tradnl" sz="2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_tradnl" sz="2000" dirty="0" smtClean="0"/>
                        <a:t>Presente de Indicativo</a:t>
                      </a:r>
                    </a:p>
                  </a:txBody>
                  <a:tcPr/>
                </a:tc>
                <a:tc>
                  <a:txBody>
                    <a:bodyPr/>
                    <a:lstStyle/>
                    <a:p>
                      <a:pPr algn="just"/>
                      <a:r>
                        <a:rPr lang="es-ES_tradnl" sz="2000" dirty="0" smtClean="0"/>
                        <a:t>Presente de Subjuntivo</a:t>
                      </a:r>
                      <a:endParaRPr lang="es-ES_tradnl" sz="2000" dirty="0"/>
                    </a:p>
                  </a:txBody>
                  <a:tcPr/>
                </a:tc>
              </a:tr>
              <a:tr h="370840">
                <a:tc>
                  <a:txBody>
                    <a:bodyPr/>
                    <a:lstStyle/>
                    <a:p>
                      <a:r>
                        <a:rPr lang="es-ES_tradnl" dirty="0" smtClean="0"/>
                        <a:t>Decir</a:t>
                      </a:r>
                      <a:endParaRPr lang="es-ES_tradnl" dirty="0"/>
                    </a:p>
                  </a:txBody>
                  <a:tcPr/>
                </a:tc>
                <a:tc>
                  <a:txBody>
                    <a:bodyPr/>
                    <a:lstStyle/>
                    <a:p>
                      <a:r>
                        <a:rPr lang="es-ES_tradnl" dirty="0" smtClean="0"/>
                        <a:t>Digo…</a:t>
                      </a:r>
                      <a:endParaRPr lang="es-ES_tradnl" dirty="0"/>
                    </a:p>
                  </a:txBody>
                  <a:tcPr/>
                </a:tc>
                <a:tc>
                  <a:txBody>
                    <a:bodyPr/>
                    <a:lstStyle/>
                    <a:p>
                      <a:r>
                        <a:rPr lang="es-ES_tradnl" dirty="0" smtClean="0"/>
                        <a:t>Diga, digas, diga, digamos, digáis, digan</a:t>
                      </a:r>
                      <a:endParaRPr lang="es-ES_tradnl" dirty="0"/>
                    </a:p>
                  </a:txBody>
                  <a:tcPr/>
                </a:tc>
              </a:tr>
              <a:tr h="370840">
                <a:tc>
                  <a:txBody>
                    <a:bodyPr/>
                    <a:lstStyle/>
                    <a:p>
                      <a:r>
                        <a:rPr lang="es-ES_tradnl" dirty="0" smtClean="0"/>
                        <a:t>Traer</a:t>
                      </a:r>
                      <a:endParaRPr lang="es-ES_tradnl" dirty="0"/>
                    </a:p>
                  </a:txBody>
                  <a:tcPr/>
                </a:tc>
                <a:tc>
                  <a:txBody>
                    <a:bodyPr/>
                    <a:lstStyle/>
                    <a:p>
                      <a:r>
                        <a:rPr lang="es-ES_tradnl" dirty="0" smtClean="0"/>
                        <a:t>Traigo…</a:t>
                      </a:r>
                      <a:endParaRPr lang="es-ES_tradnl" dirty="0"/>
                    </a:p>
                  </a:txBody>
                  <a:tcPr/>
                </a:tc>
                <a:tc>
                  <a:txBody>
                    <a:bodyPr/>
                    <a:lstStyle/>
                    <a:p>
                      <a:r>
                        <a:rPr lang="es-ES_tradnl" dirty="0" smtClean="0"/>
                        <a:t>Traiga, traigas, traiga, traigamos, traigáis, traigan</a:t>
                      </a:r>
                      <a:endParaRPr lang="es-ES_tradnl" dirty="0"/>
                    </a:p>
                  </a:txBody>
                  <a:tcPr/>
                </a:tc>
              </a:tr>
              <a:tr h="370840">
                <a:tc>
                  <a:txBody>
                    <a:bodyPr/>
                    <a:lstStyle/>
                    <a:p>
                      <a:r>
                        <a:rPr lang="es-ES_tradnl" dirty="0" smtClean="0"/>
                        <a:t>Poner</a:t>
                      </a:r>
                      <a:endParaRPr lang="es-ES_tradnl" dirty="0"/>
                    </a:p>
                  </a:txBody>
                  <a:tcPr/>
                </a:tc>
                <a:tc>
                  <a:txBody>
                    <a:bodyPr/>
                    <a:lstStyle/>
                    <a:p>
                      <a:r>
                        <a:rPr lang="es-ES_tradnl" dirty="0" smtClean="0"/>
                        <a:t>Pongo…</a:t>
                      </a:r>
                      <a:endParaRPr lang="es-ES_tradnl" dirty="0"/>
                    </a:p>
                  </a:txBody>
                  <a:tcPr/>
                </a:tc>
                <a:tc>
                  <a:txBody>
                    <a:bodyPr/>
                    <a:lstStyle/>
                    <a:p>
                      <a:r>
                        <a:rPr lang="es-ES_tradnl" dirty="0" smtClean="0"/>
                        <a:t>Ponga, pongas, ponga…</a:t>
                      </a:r>
                      <a:endParaRPr lang="es-ES_tradnl" dirty="0"/>
                    </a:p>
                  </a:txBody>
                  <a:tcPr/>
                </a:tc>
              </a:tr>
              <a:tr h="370840">
                <a:tc>
                  <a:txBody>
                    <a:bodyPr/>
                    <a:lstStyle/>
                    <a:p>
                      <a:r>
                        <a:rPr lang="es-ES_tradnl" dirty="0" smtClean="0"/>
                        <a:t>Salir</a:t>
                      </a:r>
                      <a:endParaRPr lang="es-ES_tradnl" dirty="0"/>
                    </a:p>
                  </a:txBody>
                  <a:tcPr/>
                </a:tc>
                <a:tc>
                  <a:txBody>
                    <a:bodyPr/>
                    <a:lstStyle/>
                    <a:p>
                      <a:r>
                        <a:rPr lang="es-ES_tradnl" dirty="0" smtClean="0"/>
                        <a:t>Salgo…</a:t>
                      </a:r>
                      <a:endParaRPr lang="es-ES_tradnl" dirty="0"/>
                    </a:p>
                  </a:txBody>
                  <a:tcPr/>
                </a:tc>
                <a:tc>
                  <a:txBody>
                    <a:bodyPr/>
                    <a:lstStyle/>
                    <a:p>
                      <a:r>
                        <a:rPr lang="es-ES_tradnl" dirty="0" smtClean="0"/>
                        <a:t>Salga, salgas, salga…</a:t>
                      </a:r>
                      <a:endParaRPr lang="es-ES_tradnl" dirty="0"/>
                    </a:p>
                  </a:txBody>
                  <a:tcPr/>
                </a:tc>
              </a:tr>
              <a:tr h="370840">
                <a:tc>
                  <a:txBody>
                    <a:bodyPr/>
                    <a:lstStyle/>
                    <a:p>
                      <a:r>
                        <a:rPr lang="es-ES_tradnl" dirty="0" smtClean="0"/>
                        <a:t>Venir</a:t>
                      </a:r>
                      <a:endParaRPr lang="es-ES_tradnl" dirty="0"/>
                    </a:p>
                  </a:txBody>
                  <a:tcPr/>
                </a:tc>
                <a:tc>
                  <a:txBody>
                    <a:bodyPr/>
                    <a:lstStyle/>
                    <a:p>
                      <a:r>
                        <a:rPr lang="es-ES_tradnl" dirty="0" smtClean="0"/>
                        <a:t>Vengo…</a:t>
                      </a:r>
                      <a:endParaRPr lang="es-ES_tradnl" dirty="0"/>
                    </a:p>
                  </a:txBody>
                  <a:tcPr/>
                </a:tc>
                <a:tc>
                  <a:txBody>
                    <a:bodyPr/>
                    <a:lstStyle/>
                    <a:p>
                      <a:r>
                        <a:rPr lang="es-ES_tradnl" dirty="0" smtClean="0"/>
                        <a:t>Venga, vengas,</a:t>
                      </a:r>
                      <a:r>
                        <a:rPr lang="es-ES_tradnl" baseline="0" dirty="0" smtClean="0"/>
                        <a:t> venga…</a:t>
                      </a:r>
                      <a:endParaRPr lang="es-ES_tradnl" dirty="0"/>
                    </a:p>
                  </a:txBody>
                  <a:tcPr/>
                </a:tc>
              </a:tr>
              <a:tr h="370840">
                <a:tc>
                  <a:txBody>
                    <a:bodyPr/>
                    <a:lstStyle/>
                    <a:p>
                      <a:r>
                        <a:rPr lang="es-ES_tradnl" dirty="0" smtClean="0"/>
                        <a:t>Tener</a:t>
                      </a:r>
                      <a:endParaRPr lang="es-ES_tradnl" dirty="0"/>
                    </a:p>
                  </a:txBody>
                  <a:tcPr/>
                </a:tc>
                <a:tc>
                  <a:txBody>
                    <a:bodyPr/>
                    <a:lstStyle/>
                    <a:p>
                      <a:r>
                        <a:rPr lang="es-ES_tradnl" dirty="0" smtClean="0"/>
                        <a:t>Tengo…</a:t>
                      </a:r>
                      <a:endParaRPr lang="es-ES_tradnl" dirty="0"/>
                    </a:p>
                  </a:txBody>
                  <a:tcPr/>
                </a:tc>
                <a:tc>
                  <a:txBody>
                    <a:bodyPr/>
                    <a:lstStyle/>
                    <a:p>
                      <a:r>
                        <a:rPr lang="es-ES_tradnl" dirty="0" smtClean="0"/>
                        <a:t>Tenga, tengas, tenga…</a:t>
                      </a:r>
                      <a:endParaRPr lang="es-ES_tradnl" dirty="0"/>
                    </a:p>
                  </a:txBody>
                  <a:tcPr/>
                </a:tc>
              </a:tr>
              <a:tr h="370840">
                <a:tc>
                  <a:txBody>
                    <a:bodyPr/>
                    <a:lstStyle/>
                    <a:p>
                      <a:r>
                        <a:rPr lang="es-ES_tradnl" dirty="0" smtClean="0"/>
                        <a:t>Oír</a:t>
                      </a:r>
                      <a:endParaRPr lang="es-ES_tradnl" dirty="0"/>
                    </a:p>
                  </a:txBody>
                  <a:tcPr/>
                </a:tc>
                <a:tc>
                  <a:txBody>
                    <a:bodyPr/>
                    <a:lstStyle/>
                    <a:p>
                      <a:r>
                        <a:rPr lang="es-ES_tradnl" dirty="0" smtClean="0"/>
                        <a:t>Oigo…</a:t>
                      </a:r>
                      <a:endParaRPr lang="es-ES_tradnl" dirty="0"/>
                    </a:p>
                  </a:txBody>
                  <a:tcPr/>
                </a:tc>
                <a:tc>
                  <a:txBody>
                    <a:bodyPr/>
                    <a:lstStyle/>
                    <a:p>
                      <a:r>
                        <a:rPr lang="es-ES_tradnl" dirty="0" smtClean="0"/>
                        <a:t>Oiga, oigas, oiga…</a:t>
                      </a:r>
                      <a:endParaRPr lang="es-ES_tradnl" dirty="0"/>
                    </a:p>
                  </a:txBody>
                  <a:tcPr/>
                </a:tc>
              </a:tr>
              <a:tr h="370840">
                <a:tc>
                  <a:txBody>
                    <a:bodyPr/>
                    <a:lstStyle/>
                    <a:p>
                      <a:r>
                        <a:rPr lang="es-ES_tradnl" dirty="0" smtClean="0"/>
                        <a:t>Conocer</a:t>
                      </a:r>
                      <a:endParaRPr lang="es-ES_tradnl" dirty="0"/>
                    </a:p>
                  </a:txBody>
                  <a:tcPr/>
                </a:tc>
                <a:tc>
                  <a:txBody>
                    <a:bodyPr/>
                    <a:lstStyle/>
                    <a:p>
                      <a:r>
                        <a:rPr lang="es-ES_tradnl" dirty="0" smtClean="0"/>
                        <a:t>Conozco…</a:t>
                      </a:r>
                      <a:endParaRPr lang="es-ES_tradnl" dirty="0"/>
                    </a:p>
                  </a:txBody>
                  <a:tcPr/>
                </a:tc>
                <a:tc>
                  <a:txBody>
                    <a:bodyPr/>
                    <a:lstStyle/>
                    <a:p>
                      <a:r>
                        <a:rPr lang="es-ES_tradnl" dirty="0" smtClean="0"/>
                        <a:t>Conozca, conozcas,</a:t>
                      </a:r>
                      <a:r>
                        <a:rPr lang="es-ES_tradnl" baseline="0" dirty="0" smtClean="0"/>
                        <a:t> conozca…</a:t>
                      </a:r>
                      <a:endParaRPr lang="es-ES_tradnl" dirty="0"/>
                    </a:p>
                  </a:txBody>
                  <a:tcPr/>
                </a:tc>
              </a:tr>
              <a:tr h="370840">
                <a:tc>
                  <a:txBody>
                    <a:bodyPr/>
                    <a:lstStyle/>
                    <a:p>
                      <a:r>
                        <a:rPr lang="es-ES_tradnl" dirty="0" smtClean="0"/>
                        <a:t>Hacer</a:t>
                      </a:r>
                      <a:endParaRPr lang="es-ES_tradnl" dirty="0"/>
                    </a:p>
                  </a:txBody>
                  <a:tcPr/>
                </a:tc>
                <a:tc>
                  <a:txBody>
                    <a:bodyPr/>
                    <a:lstStyle/>
                    <a:p>
                      <a:r>
                        <a:rPr lang="es-ES_tradnl" dirty="0" smtClean="0"/>
                        <a:t>Hago…</a:t>
                      </a:r>
                      <a:endParaRPr lang="es-ES_tradnl" dirty="0"/>
                    </a:p>
                  </a:txBody>
                  <a:tcPr/>
                </a:tc>
                <a:tc>
                  <a:txBody>
                    <a:bodyPr/>
                    <a:lstStyle/>
                    <a:p>
                      <a:r>
                        <a:rPr lang="es-ES_tradnl" dirty="0" smtClean="0"/>
                        <a:t>Haga, hagas, haga…</a:t>
                      </a:r>
                      <a:endParaRPr lang="es-ES_tradnl" dirty="0"/>
                    </a:p>
                  </a:txBody>
                  <a:tcPr/>
                </a:tc>
              </a:tr>
              <a:tr h="370840">
                <a:tc>
                  <a:txBody>
                    <a:bodyPr/>
                    <a:lstStyle/>
                    <a:p>
                      <a:r>
                        <a:rPr lang="es-ES_tradnl" dirty="0" smtClean="0"/>
                        <a:t>Caber</a:t>
                      </a:r>
                      <a:endParaRPr lang="es-ES_tradnl" dirty="0"/>
                    </a:p>
                  </a:txBody>
                  <a:tcPr/>
                </a:tc>
                <a:tc>
                  <a:txBody>
                    <a:bodyPr/>
                    <a:lstStyle/>
                    <a:p>
                      <a:r>
                        <a:rPr lang="es-ES_tradnl" dirty="0" smtClean="0"/>
                        <a:t>Quepo…</a:t>
                      </a:r>
                      <a:endParaRPr lang="es-ES_tradnl" dirty="0"/>
                    </a:p>
                  </a:txBody>
                  <a:tcPr/>
                </a:tc>
                <a:tc>
                  <a:txBody>
                    <a:bodyPr/>
                    <a:lstStyle/>
                    <a:p>
                      <a:r>
                        <a:rPr lang="es-ES_tradnl" dirty="0" smtClean="0"/>
                        <a:t>Quepa, quepas,</a:t>
                      </a:r>
                      <a:r>
                        <a:rPr lang="es-ES_tradnl" baseline="0" dirty="0" smtClean="0"/>
                        <a:t> quepa…</a:t>
                      </a:r>
                      <a:endParaRPr lang="es-ES_tradnl" dirty="0"/>
                    </a:p>
                  </a:txBody>
                  <a:tcPr/>
                </a:tc>
              </a:tr>
            </a:tbl>
          </a:graphicData>
        </a:graphic>
      </p:graphicFrame>
      <p:pic>
        <p:nvPicPr>
          <p:cNvPr id="7" name="Picture 2" descr="Puzzle vector illustration Royalty Free Stock Vector Art Illustration"/>
          <p:cNvPicPr>
            <a:picLocks noChangeAspect="1" noChangeArrowheads="1"/>
          </p:cNvPicPr>
          <p:nvPr/>
        </p:nvPicPr>
        <p:blipFill>
          <a:blip r:embed="rId3" cstate="print"/>
          <a:srcRect/>
          <a:stretch>
            <a:fillRect/>
          </a:stretch>
        </p:blipFill>
        <p:spPr bwMode="auto">
          <a:xfrm>
            <a:off x="395536" y="404664"/>
            <a:ext cx="864096" cy="8640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ângulo arredondado 3"/>
          <p:cNvSpPr/>
          <p:nvPr/>
        </p:nvSpPr>
        <p:spPr>
          <a:xfrm>
            <a:off x="251520" y="260648"/>
            <a:ext cx="8640960" cy="1152128"/>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s-ES_tradnl" sz="3600" dirty="0" smtClean="0"/>
              <a:t>Verbos totalmente irregulares</a:t>
            </a:r>
            <a:endParaRPr lang="es-ES_tradnl" sz="3600" dirty="0"/>
          </a:p>
        </p:txBody>
      </p:sp>
      <p:graphicFrame>
        <p:nvGraphicFramePr>
          <p:cNvPr id="5" name="Tabela 4"/>
          <p:cNvGraphicFramePr>
            <a:graphicFrameLocks noGrp="1"/>
          </p:cNvGraphicFramePr>
          <p:nvPr/>
        </p:nvGraphicFramePr>
        <p:xfrm>
          <a:off x="611560" y="1700808"/>
          <a:ext cx="7848872" cy="3744419"/>
        </p:xfrm>
        <a:graphic>
          <a:graphicData uri="http://schemas.openxmlformats.org/drawingml/2006/table">
            <a:tbl>
              <a:tblPr firstRow="1" bandRow="1">
                <a:tableStyleId>{F5AB1C69-6EDB-4FF4-983F-18BD219EF322}</a:tableStyleId>
              </a:tblPr>
              <a:tblGrid>
                <a:gridCol w="1308146"/>
                <a:gridCol w="1308146"/>
                <a:gridCol w="1308146"/>
                <a:gridCol w="1308146"/>
                <a:gridCol w="1280308"/>
                <a:gridCol w="1335980"/>
              </a:tblGrid>
              <a:tr h="534917">
                <a:tc>
                  <a:txBody>
                    <a:bodyPr/>
                    <a:lstStyle/>
                    <a:p>
                      <a:pPr algn="ctr"/>
                      <a:r>
                        <a:rPr lang="es-ES_tradnl" sz="2400" dirty="0" smtClean="0"/>
                        <a:t>Dar</a:t>
                      </a:r>
                      <a:endParaRPr lang="es-ES_tradnl" sz="2400" dirty="0"/>
                    </a:p>
                  </a:txBody>
                  <a:tcPr>
                    <a:solidFill>
                      <a:schemeClr val="accent5"/>
                    </a:solidFill>
                  </a:tcPr>
                </a:tc>
                <a:tc>
                  <a:txBody>
                    <a:bodyPr/>
                    <a:lstStyle/>
                    <a:p>
                      <a:pPr algn="ctr"/>
                      <a:r>
                        <a:rPr lang="es-ES_tradnl" sz="2400" dirty="0" smtClean="0">
                          <a:solidFill>
                            <a:schemeClr val="bg1"/>
                          </a:solidFill>
                        </a:rPr>
                        <a:t>Ir</a:t>
                      </a:r>
                      <a:endParaRPr lang="es-ES_tradnl" sz="2400" dirty="0">
                        <a:solidFill>
                          <a:schemeClr val="bg1"/>
                        </a:solidFill>
                      </a:endParaRPr>
                    </a:p>
                  </a:txBody>
                  <a:tcPr>
                    <a:solidFill>
                      <a:schemeClr val="accent3"/>
                    </a:solidFill>
                  </a:tcPr>
                </a:tc>
                <a:tc>
                  <a:txBody>
                    <a:bodyPr/>
                    <a:lstStyle/>
                    <a:p>
                      <a:pPr algn="ctr"/>
                      <a:r>
                        <a:rPr lang="es-ES_tradnl" sz="2400" dirty="0" smtClean="0"/>
                        <a:t>Ser</a:t>
                      </a:r>
                      <a:endParaRPr lang="es-ES_tradnl" sz="2400" dirty="0"/>
                    </a:p>
                  </a:txBody>
                  <a:tcPr>
                    <a:solidFill>
                      <a:srgbClr val="FFC000"/>
                    </a:solidFill>
                  </a:tcPr>
                </a:tc>
                <a:tc>
                  <a:txBody>
                    <a:bodyPr/>
                    <a:lstStyle/>
                    <a:p>
                      <a:pPr algn="ctr"/>
                      <a:r>
                        <a:rPr lang="es-ES_tradnl" sz="2400" dirty="0" smtClean="0"/>
                        <a:t>Haber</a:t>
                      </a:r>
                      <a:endParaRPr lang="es-ES_tradnl" sz="2400" dirty="0"/>
                    </a:p>
                  </a:txBody>
                  <a:tcPr>
                    <a:solidFill>
                      <a:schemeClr val="accent4">
                        <a:lumMod val="75000"/>
                      </a:schemeClr>
                    </a:solidFill>
                  </a:tcPr>
                </a:tc>
                <a:tc>
                  <a:txBody>
                    <a:bodyPr/>
                    <a:lstStyle/>
                    <a:p>
                      <a:pPr algn="ctr"/>
                      <a:r>
                        <a:rPr lang="es-ES_tradnl" sz="2400" dirty="0" smtClean="0"/>
                        <a:t>Estar</a:t>
                      </a:r>
                      <a:endParaRPr lang="es-ES_tradnl" sz="2400" dirty="0"/>
                    </a:p>
                  </a:txBody>
                  <a:tcPr>
                    <a:solidFill>
                      <a:schemeClr val="accent4">
                        <a:lumMod val="40000"/>
                        <a:lumOff val="60000"/>
                      </a:schemeClr>
                    </a:solidFill>
                  </a:tcPr>
                </a:tc>
                <a:tc>
                  <a:txBody>
                    <a:bodyPr/>
                    <a:lstStyle/>
                    <a:p>
                      <a:pPr algn="ctr"/>
                      <a:r>
                        <a:rPr lang="es-ES_tradnl" sz="2400" b="1" dirty="0" smtClean="0">
                          <a:solidFill>
                            <a:schemeClr val="bg1"/>
                          </a:solidFill>
                        </a:rPr>
                        <a:t>Saber</a:t>
                      </a:r>
                      <a:endParaRPr lang="es-ES_tradnl" sz="2400" b="1" dirty="0">
                        <a:solidFill>
                          <a:schemeClr val="bg1"/>
                        </a:solidFill>
                      </a:endParaRPr>
                    </a:p>
                  </a:txBody>
                  <a:tcPr>
                    <a:solidFill>
                      <a:schemeClr val="accent3">
                        <a:lumMod val="75000"/>
                      </a:schemeClr>
                    </a:solidFill>
                  </a:tcPr>
                </a:tc>
              </a:tr>
              <a:tr h="534917">
                <a:tc>
                  <a:txBody>
                    <a:bodyPr/>
                    <a:lstStyle/>
                    <a:p>
                      <a:pPr algn="ctr"/>
                      <a:r>
                        <a:rPr lang="es-ES_tradnl" sz="2000" b="0" dirty="0" smtClean="0"/>
                        <a:t>Dé</a:t>
                      </a:r>
                      <a:endParaRPr lang="es-ES_tradnl" sz="2000" b="0" dirty="0"/>
                    </a:p>
                  </a:txBody>
                  <a:tcPr>
                    <a:solidFill>
                      <a:schemeClr val="accent5"/>
                    </a:solidFill>
                  </a:tcPr>
                </a:tc>
                <a:tc>
                  <a:txBody>
                    <a:bodyPr/>
                    <a:lstStyle/>
                    <a:p>
                      <a:pPr algn="ctr"/>
                      <a:r>
                        <a:rPr lang="es-ES_tradnl" sz="2000" b="0" dirty="0" smtClean="0">
                          <a:solidFill>
                            <a:schemeClr val="bg1"/>
                          </a:solidFill>
                        </a:rPr>
                        <a:t>Vaya</a:t>
                      </a:r>
                      <a:endParaRPr lang="es-ES_tradnl" sz="2000" b="0" dirty="0">
                        <a:solidFill>
                          <a:schemeClr val="bg1"/>
                        </a:solidFill>
                      </a:endParaRPr>
                    </a:p>
                  </a:txBody>
                  <a:tcPr>
                    <a:solidFill>
                      <a:schemeClr val="accent3"/>
                    </a:solidFill>
                  </a:tcPr>
                </a:tc>
                <a:tc>
                  <a:txBody>
                    <a:bodyPr/>
                    <a:lstStyle/>
                    <a:p>
                      <a:pPr algn="ctr"/>
                      <a:r>
                        <a:rPr lang="es-ES_tradnl" sz="2000" b="0" dirty="0" smtClean="0"/>
                        <a:t>Sea</a:t>
                      </a:r>
                      <a:endParaRPr lang="es-ES_tradnl" sz="2000" b="0" dirty="0"/>
                    </a:p>
                  </a:txBody>
                  <a:tcPr>
                    <a:solidFill>
                      <a:srgbClr val="FFC000"/>
                    </a:solidFill>
                  </a:tcPr>
                </a:tc>
                <a:tc>
                  <a:txBody>
                    <a:bodyPr/>
                    <a:lstStyle/>
                    <a:p>
                      <a:pPr algn="ctr"/>
                      <a:r>
                        <a:rPr lang="es-ES_tradnl" sz="2000" b="0" dirty="0" smtClean="0">
                          <a:solidFill>
                            <a:schemeClr val="bg1"/>
                          </a:solidFill>
                        </a:rPr>
                        <a:t>Haya</a:t>
                      </a:r>
                      <a:endParaRPr lang="es-ES_tradnl" sz="2000" b="0" dirty="0">
                        <a:solidFill>
                          <a:schemeClr val="bg1"/>
                        </a:solidFill>
                      </a:endParaRPr>
                    </a:p>
                  </a:txBody>
                  <a:tcPr>
                    <a:solidFill>
                      <a:schemeClr val="accent4">
                        <a:lumMod val="75000"/>
                      </a:schemeClr>
                    </a:solidFill>
                  </a:tcPr>
                </a:tc>
                <a:tc>
                  <a:txBody>
                    <a:bodyPr/>
                    <a:lstStyle/>
                    <a:p>
                      <a:pPr algn="ctr"/>
                      <a:r>
                        <a:rPr lang="es-ES_tradnl" sz="2000" b="0" dirty="0" smtClean="0"/>
                        <a:t>Esté</a:t>
                      </a:r>
                      <a:endParaRPr lang="es-ES_tradnl" sz="2000" b="0" dirty="0"/>
                    </a:p>
                  </a:txBody>
                  <a:tcPr>
                    <a:solidFill>
                      <a:schemeClr val="accent4">
                        <a:lumMod val="40000"/>
                        <a:lumOff val="60000"/>
                      </a:schemeClr>
                    </a:solidFill>
                  </a:tcPr>
                </a:tc>
                <a:tc>
                  <a:txBody>
                    <a:bodyPr/>
                    <a:lstStyle/>
                    <a:p>
                      <a:pPr algn="ctr"/>
                      <a:r>
                        <a:rPr lang="es-ES_tradnl" sz="2000" b="0" dirty="0" smtClean="0">
                          <a:solidFill>
                            <a:schemeClr val="bg1"/>
                          </a:solidFill>
                        </a:rPr>
                        <a:t>Sepa</a:t>
                      </a:r>
                      <a:endParaRPr lang="es-ES_tradnl" sz="2000" b="0" dirty="0">
                        <a:solidFill>
                          <a:schemeClr val="bg1"/>
                        </a:solidFill>
                      </a:endParaRPr>
                    </a:p>
                  </a:txBody>
                  <a:tcPr>
                    <a:solidFill>
                      <a:schemeClr val="accent3">
                        <a:lumMod val="75000"/>
                      </a:schemeClr>
                    </a:solidFill>
                  </a:tcPr>
                </a:tc>
              </a:tr>
              <a:tr h="534917">
                <a:tc>
                  <a:txBody>
                    <a:bodyPr/>
                    <a:lstStyle/>
                    <a:p>
                      <a:pPr algn="ctr"/>
                      <a:r>
                        <a:rPr lang="es-ES_tradnl" sz="2000" b="0" dirty="0" smtClean="0"/>
                        <a:t>Des</a:t>
                      </a:r>
                      <a:endParaRPr lang="es-ES_tradnl" sz="2000" b="0" dirty="0"/>
                    </a:p>
                  </a:txBody>
                  <a:tcPr>
                    <a:solidFill>
                      <a:schemeClr val="accent5"/>
                    </a:solidFill>
                  </a:tcPr>
                </a:tc>
                <a:tc>
                  <a:txBody>
                    <a:bodyPr/>
                    <a:lstStyle/>
                    <a:p>
                      <a:pPr algn="ctr"/>
                      <a:r>
                        <a:rPr lang="es-ES_tradnl" sz="2000" b="0" dirty="0" smtClean="0">
                          <a:solidFill>
                            <a:schemeClr val="bg1"/>
                          </a:solidFill>
                        </a:rPr>
                        <a:t>Vayas</a:t>
                      </a:r>
                      <a:endParaRPr lang="es-ES_tradnl" sz="2000" b="0" dirty="0">
                        <a:solidFill>
                          <a:schemeClr val="bg1"/>
                        </a:solidFill>
                      </a:endParaRPr>
                    </a:p>
                  </a:txBody>
                  <a:tcPr>
                    <a:solidFill>
                      <a:schemeClr val="accent3"/>
                    </a:solidFill>
                  </a:tcPr>
                </a:tc>
                <a:tc>
                  <a:txBody>
                    <a:bodyPr/>
                    <a:lstStyle/>
                    <a:p>
                      <a:pPr algn="ctr"/>
                      <a:r>
                        <a:rPr lang="es-ES_tradnl" sz="2000" b="0" dirty="0" smtClean="0"/>
                        <a:t>Seas</a:t>
                      </a:r>
                      <a:endParaRPr lang="es-ES_tradnl" sz="2000" b="0" dirty="0"/>
                    </a:p>
                  </a:txBody>
                  <a:tcPr>
                    <a:solidFill>
                      <a:srgbClr val="FFC000"/>
                    </a:solidFill>
                  </a:tcPr>
                </a:tc>
                <a:tc>
                  <a:txBody>
                    <a:bodyPr/>
                    <a:lstStyle/>
                    <a:p>
                      <a:pPr algn="ctr"/>
                      <a:r>
                        <a:rPr lang="es-ES_tradnl" sz="2000" b="0" dirty="0" smtClean="0">
                          <a:solidFill>
                            <a:schemeClr val="bg1"/>
                          </a:solidFill>
                        </a:rPr>
                        <a:t>Hayas</a:t>
                      </a:r>
                      <a:endParaRPr lang="es-ES_tradnl" sz="2000" b="0" dirty="0">
                        <a:solidFill>
                          <a:schemeClr val="bg1"/>
                        </a:solidFill>
                      </a:endParaRPr>
                    </a:p>
                  </a:txBody>
                  <a:tcPr>
                    <a:solidFill>
                      <a:schemeClr val="accent4">
                        <a:lumMod val="75000"/>
                      </a:schemeClr>
                    </a:solidFill>
                  </a:tcPr>
                </a:tc>
                <a:tc>
                  <a:txBody>
                    <a:bodyPr/>
                    <a:lstStyle/>
                    <a:p>
                      <a:pPr algn="ctr"/>
                      <a:r>
                        <a:rPr lang="es-ES_tradnl" sz="2000" b="0" dirty="0" smtClean="0"/>
                        <a:t>Estés</a:t>
                      </a:r>
                      <a:endParaRPr lang="es-ES_tradnl" sz="2000" b="0" dirty="0"/>
                    </a:p>
                  </a:txBody>
                  <a:tcPr>
                    <a:solidFill>
                      <a:schemeClr val="accent4">
                        <a:lumMod val="40000"/>
                        <a:lumOff val="60000"/>
                      </a:schemeClr>
                    </a:solidFill>
                  </a:tcPr>
                </a:tc>
                <a:tc>
                  <a:txBody>
                    <a:bodyPr/>
                    <a:lstStyle/>
                    <a:p>
                      <a:pPr algn="ctr"/>
                      <a:r>
                        <a:rPr lang="es-ES_tradnl" sz="2000" b="0" dirty="0" smtClean="0">
                          <a:solidFill>
                            <a:schemeClr val="bg1"/>
                          </a:solidFill>
                        </a:rPr>
                        <a:t>Sepas</a:t>
                      </a:r>
                      <a:endParaRPr lang="es-ES_tradnl" sz="2000" b="0" dirty="0">
                        <a:solidFill>
                          <a:schemeClr val="bg1"/>
                        </a:solidFill>
                      </a:endParaRPr>
                    </a:p>
                  </a:txBody>
                  <a:tcPr>
                    <a:solidFill>
                      <a:schemeClr val="accent3">
                        <a:lumMod val="75000"/>
                      </a:schemeClr>
                    </a:solidFill>
                  </a:tcPr>
                </a:tc>
              </a:tr>
              <a:tr h="534917">
                <a:tc>
                  <a:txBody>
                    <a:bodyPr/>
                    <a:lstStyle/>
                    <a:p>
                      <a:pPr algn="ctr"/>
                      <a:r>
                        <a:rPr lang="es-ES_tradnl" sz="2000" b="0" dirty="0" smtClean="0"/>
                        <a:t>De</a:t>
                      </a:r>
                      <a:endParaRPr lang="es-ES_tradnl" sz="2000" b="0" dirty="0"/>
                    </a:p>
                  </a:txBody>
                  <a:tcPr>
                    <a:solidFill>
                      <a:schemeClr val="accent5"/>
                    </a:solidFill>
                  </a:tcPr>
                </a:tc>
                <a:tc>
                  <a:txBody>
                    <a:bodyPr/>
                    <a:lstStyle/>
                    <a:p>
                      <a:pPr algn="ctr"/>
                      <a:r>
                        <a:rPr lang="es-ES_tradnl" sz="2000" b="0" dirty="0" smtClean="0">
                          <a:solidFill>
                            <a:schemeClr val="bg1"/>
                          </a:solidFill>
                        </a:rPr>
                        <a:t>Vaya</a:t>
                      </a:r>
                      <a:endParaRPr lang="es-ES_tradnl" sz="2000" b="0" dirty="0">
                        <a:solidFill>
                          <a:schemeClr val="bg1"/>
                        </a:solidFill>
                      </a:endParaRPr>
                    </a:p>
                  </a:txBody>
                  <a:tcPr>
                    <a:solidFill>
                      <a:schemeClr val="accent3"/>
                    </a:solidFill>
                  </a:tcPr>
                </a:tc>
                <a:tc>
                  <a:txBody>
                    <a:bodyPr/>
                    <a:lstStyle/>
                    <a:p>
                      <a:pPr algn="ctr"/>
                      <a:r>
                        <a:rPr lang="es-ES_tradnl" sz="2000" b="0" dirty="0" smtClean="0"/>
                        <a:t>Sea</a:t>
                      </a:r>
                      <a:endParaRPr lang="es-ES_tradnl" sz="2000" b="0" dirty="0"/>
                    </a:p>
                  </a:txBody>
                  <a:tcPr>
                    <a:solidFill>
                      <a:srgbClr val="FFC000"/>
                    </a:solidFill>
                  </a:tcPr>
                </a:tc>
                <a:tc>
                  <a:txBody>
                    <a:bodyPr/>
                    <a:lstStyle/>
                    <a:p>
                      <a:pPr algn="ctr"/>
                      <a:r>
                        <a:rPr lang="es-ES_tradnl" sz="2000" b="0" dirty="0" smtClean="0">
                          <a:solidFill>
                            <a:schemeClr val="bg1"/>
                          </a:solidFill>
                        </a:rPr>
                        <a:t>Haya</a:t>
                      </a:r>
                      <a:endParaRPr lang="es-ES_tradnl" sz="2000" b="0" dirty="0">
                        <a:solidFill>
                          <a:schemeClr val="bg1"/>
                        </a:solidFill>
                      </a:endParaRPr>
                    </a:p>
                  </a:txBody>
                  <a:tcPr>
                    <a:solidFill>
                      <a:schemeClr val="accent4">
                        <a:lumMod val="75000"/>
                      </a:schemeClr>
                    </a:solidFill>
                  </a:tcPr>
                </a:tc>
                <a:tc>
                  <a:txBody>
                    <a:bodyPr/>
                    <a:lstStyle/>
                    <a:p>
                      <a:pPr algn="ctr"/>
                      <a:r>
                        <a:rPr lang="es-ES_tradnl" sz="2000" b="0" dirty="0" smtClean="0"/>
                        <a:t>Esté</a:t>
                      </a:r>
                      <a:endParaRPr lang="es-ES_tradnl" sz="2000" b="0" dirty="0"/>
                    </a:p>
                  </a:txBody>
                  <a:tcPr>
                    <a:solidFill>
                      <a:schemeClr val="accent4">
                        <a:lumMod val="40000"/>
                        <a:lumOff val="60000"/>
                      </a:schemeClr>
                    </a:solidFill>
                  </a:tcPr>
                </a:tc>
                <a:tc>
                  <a:txBody>
                    <a:bodyPr/>
                    <a:lstStyle/>
                    <a:p>
                      <a:pPr algn="ctr"/>
                      <a:r>
                        <a:rPr lang="es-ES_tradnl" sz="2000" b="0" dirty="0" smtClean="0">
                          <a:solidFill>
                            <a:schemeClr val="bg1"/>
                          </a:solidFill>
                        </a:rPr>
                        <a:t>Sepa</a:t>
                      </a:r>
                      <a:endParaRPr lang="es-ES_tradnl" sz="2000" b="0" dirty="0">
                        <a:solidFill>
                          <a:schemeClr val="bg1"/>
                        </a:solidFill>
                      </a:endParaRPr>
                    </a:p>
                  </a:txBody>
                  <a:tcPr>
                    <a:solidFill>
                      <a:schemeClr val="accent3">
                        <a:lumMod val="75000"/>
                      </a:schemeClr>
                    </a:solidFill>
                  </a:tcPr>
                </a:tc>
              </a:tr>
              <a:tr h="534917">
                <a:tc>
                  <a:txBody>
                    <a:bodyPr/>
                    <a:lstStyle/>
                    <a:p>
                      <a:pPr algn="ctr"/>
                      <a:r>
                        <a:rPr lang="es-ES_tradnl" sz="2000" b="0" dirty="0" smtClean="0"/>
                        <a:t>Demos</a:t>
                      </a:r>
                      <a:endParaRPr lang="es-ES_tradnl" sz="2000" b="0" dirty="0"/>
                    </a:p>
                  </a:txBody>
                  <a:tcPr>
                    <a:solidFill>
                      <a:schemeClr val="accent5"/>
                    </a:solidFill>
                  </a:tcPr>
                </a:tc>
                <a:tc>
                  <a:txBody>
                    <a:bodyPr/>
                    <a:lstStyle/>
                    <a:p>
                      <a:pPr algn="ctr"/>
                      <a:r>
                        <a:rPr lang="es-ES_tradnl" sz="2000" b="0" dirty="0" smtClean="0">
                          <a:solidFill>
                            <a:schemeClr val="bg1"/>
                          </a:solidFill>
                        </a:rPr>
                        <a:t>Vayamos</a:t>
                      </a:r>
                      <a:endParaRPr lang="es-ES_tradnl" sz="2000" b="0" dirty="0">
                        <a:solidFill>
                          <a:schemeClr val="bg1"/>
                        </a:solidFill>
                      </a:endParaRPr>
                    </a:p>
                  </a:txBody>
                  <a:tcPr>
                    <a:solidFill>
                      <a:schemeClr val="accent3"/>
                    </a:solidFill>
                  </a:tcPr>
                </a:tc>
                <a:tc>
                  <a:txBody>
                    <a:bodyPr/>
                    <a:lstStyle/>
                    <a:p>
                      <a:pPr algn="ctr"/>
                      <a:r>
                        <a:rPr lang="es-ES_tradnl" sz="2000" b="0" dirty="0" smtClean="0"/>
                        <a:t>Seamos</a:t>
                      </a:r>
                      <a:endParaRPr lang="es-ES_tradnl" sz="2000" b="0" dirty="0"/>
                    </a:p>
                  </a:txBody>
                  <a:tcPr>
                    <a:solidFill>
                      <a:srgbClr val="FFC000"/>
                    </a:solidFill>
                  </a:tcPr>
                </a:tc>
                <a:tc>
                  <a:txBody>
                    <a:bodyPr/>
                    <a:lstStyle/>
                    <a:p>
                      <a:pPr algn="ctr"/>
                      <a:r>
                        <a:rPr lang="es-ES_tradnl" sz="2000" b="0" dirty="0" smtClean="0">
                          <a:solidFill>
                            <a:schemeClr val="bg1"/>
                          </a:solidFill>
                        </a:rPr>
                        <a:t>Hayamos</a:t>
                      </a:r>
                      <a:endParaRPr lang="es-ES_tradnl" sz="2000" b="0" dirty="0">
                        <a:solidFill>
                          <a:schemeClr val="bg1"/>
                        </a:solidFill>
                      </a:endParaRPr>
                    </a:p>
                  </a:txBody>
                  <a:tcPr>
                    <a:solidFill>
                      <a:schemeClr val="accent4">
                        <a:lumMod val="75000"/>
                      </a:schemeClr>
                    </a:solidFill>
                  </a:tcPr>
                </a:tc>
                <a:tc>
                  <a:txBody>
                    <a:bodyPr/>
                    <a:lstStyle/>
                    <a:p>
                      <a:pPr algn="ctr"/>
                      <a:r>
                        <a:rPr lang="es-ES_tradnl" sz="2000" b="0" dirty="0" smtClean="0"/>
                        <a:t>Estemos</a:t>
                      </a:r>
                      <a:endParaRPr lang="es-ES_tradnl" sz="2000" b="0" dirty="0"/>
                    </a:p>
                  </a:txBody>
                  <a:tcPr>
                    <a:solidFill>
                      <a:schemeClr val="accent4">
                        <a:lumMod val="40000"/>
                        <a:lumOff val="60000"/>
                      </a:schemeClr>
                    </a:solidFill>
                  </a:tcPr>
                </a:tc>
                <a:tc>
                  <a:txBody>
                    <a:bodyPr/>
                    <a:lstStyle/>
                    <a:p>
                      <a:pPr algn="ctr"/>
                      <a:r>
                        <a:rPr lang="es-ES_tradnl" sz="2000" b="0" dirty="0" smtClean="0">
                          <a:solidFill>
                            <a:schemeClr val="bg1"/>
                          </a:solidFill>
                        </a:rPr>
                        <a:t>Sepamos</a:t>
                      </a:r>
                      <a:endParaRPr lang="es-ES_tradnl" sz="2000" b="0" dirty="0">
                        <a:solidFill>
                          <a:schemeClr val="bg1"/>
                        </a:solidFill>
                      </a:endParaRPr>
                    </a:p>
                  </a:txBody>
                  <a:tcPr>
                    <a:solidFill>
                      <a:schemeClr val="accent3">
                        <a:lumMod val="75000"/>
                      </a:schemeClr>
                    </a:solidFill>
                  </a:tcPr>
                </a:tc>
              </a:tr>
              <a:tr h="534917">
                <a:tc>
                  <a:txBody>
                    <a:bodyPr/>
                    <a:lstStyle/>
                    <a:p>
                      <a:pPr algn="ctr"/>
                      <a:r>
                        <a:rPr lang="es-ES_tradnl" sz="2000" b="0" dirty="0" smtClean="0"/>
                        <a:t>Deis</a:t>
                      </a:r>
                      <a:endParaRPr lang="es-ES_tradnl" sz="2000" b="0" dirty="0"/>
                    </a:p>
                  </a:txBody>
                  <a:tcPr>
                    <a:solidFill>
                      <a:schemeClr val="accent5"/>
                    </a:solidFill>
                  </a:tcPr>
                </a:tc>
                <a:tc>
                  <a:txBody>
                    <a:bodyPr/>
                    <a:lstStyle/>
                    <a:p>
                      <a:pPr algn="ctr"/>
                      <a:r>
                        <a:rPr lang="es-ES_tradnl" sz="2000" b="0" dirty="0" smtClean="0">
                          <a:solidFill>
                            <a:schemeClr val="bg1"/>
                          </a:solidFill>
                        </a:rPr>
                        <a:t>Vayáis</a:t>
                      </a:r>
                      <a:endParaRPr lang="es-ES_tradnl" sz="2000" b="0" dirty="0">
                        <a:solidFill>
                          <a:schemeClr val="bg1"/>
                        </a:solidFill>
                      </a:endParaRPr>
                    </a:p>
                  </a:txBody>
                  <a:tcPr>
                    <a:solidFill>
                      <a:schemeClr val="accent3"/>
                    </a:solidFill>
                  </a:tcPr>
                </a:tc>
                <a:tc>
                  <a:txBody>
                    <a:bodyPr/>
                    <a:lstStyle/>
                    <a:p>
                      <a:pPr algn="ctr"/>
                      <a:r>
                        <a:rPr lang="es-ES_tradnl" sz="2000" b="0" dirty="0" smtClean="0"/>
                        <a:t>Seáis</a:t>
                      </a:r>
                      <a:endParaRPr lang="es-ES_tradnl" sz="2000" b="0" dirty="0"/>
                    </a:p>
                  </a:txBody>
                  <a:tcPr>
                    <a:solidFill>
                      <a:srgbClr val="FFC000"/>
                    </a:solidFill>
                  </a:tcPr>
                </a:tc>
                <a:tc>
                  <a:txBody>
                    <a:bodyPr/>
                    <a:lstStyle/>
                    <a:p>
                      <a:pPr algn="ctr"/>
                      <a:r>
                        <a:rPr lang="es-ES_tradnl" sz="2000" b="0" dirty="0" smtClean="0">
                          <a:solidFill>
                            <a:schemeClr val="bg1"/>
                          </a:solidFill>
                        </a:rPr>
                        <a:t>Hayáis</a:t>
                      </a:r>
                      <a:endParaRPr lang="es-ES_tradnl" sz="2000" b="0" dirty="0">
                        <a:solidFill>
                          <a:schemeClr val="bg1"/>
                        </a:solidFill>
                      </a:endParaRPr>
                    </a:p>
                  </a:txBody>
                  <a:tcPr>
                    <a:solidFill>
                      <a:schemeClr val="accent4">
                        <a:lumMod val="75000"/>
                      </a:schemeClr>
                    </a:solidFill>
                  </a:tcPr>
                </a:tc>
                <a:tc>
                  <a:txBody>
                    <a:bodyPr/>
                    <a:lstStyle/>
                    <a:p>
                      <a:pPr algn="ctr"/>
                      <a:r>
                        <a:rPr lang="es-ES_tradnl" sz="2000" b="0" dirty="0" smtClean="0"/>
                        <a:t>Estéis</a:t>
                      </a:r>
                      <a:endParaRPr lang="es-ES_tradnl" sz="2000" b="0" dirty="0"/>
                    </a:p>
                  </a:txBody>
                  <a:tcPr>
                    <a:solidFill>
                      <a:schemeClr val="accent4">
                        <a:lumMod val="40000"/>
                        <a:lumOff val="60000"/>
                      </a:schemeClr>
                    </a:solidFill>
                  </a:tcPr>
                </a:tc>
                <a:tc>
                  <a:txBody>
                    <a:bodyPr/>
                    <a:lstStyle/>
                    <a:p>
                      <a:pPr algn="ctr"/>
                      <a:r>
                        <a:rPr lang="es-ES_tradnl" sz="2000" b="0" dirty="0" smtClean="0">
                          <a:solidFill>
                            <a:schemeClr val="bg1"/>
                          </a:solidFill>
                        </a:rPr>
                        <a:t>Sepáis</a:t>
                      </a:r>
                      <a:endParaRPr lang="es-ES_tradnl" sz="2000" b="0" dirty="0">
                        <a:solidFill>
                          <a:schemeClr val="bg1"/>
                        </a:solidFill>
                      </a:endParaRPr>
                    </a:p>
                  </a:txBody>
                  <a:tcPr>
                    <a:solidFill>
                      <a:schemeClr val="accent3">
                        <a:lumMod val="75000"/>
                      </a:schemeClr>
                    </a:solidFill>
                  </a:tcPr>
                </a:tc>
              </a:tr>
              <a:tr h="534917">
                <a:tc>
                  <a:txBody>
                    <a:bodyPr/>
                    <a:lstStyle/>
                    <a:p>
                      <a:pPr algn="ctr"/>
                      <a:r>
                        <a:rPr lang="es-ES_tradnl" sz="2000" b="0" dirty="0" smtClean="0"/>
                        <a:t>Den</a:t>
                      </a:r>
                      <a:endParaRPr lang="es-ES_tradnl" sz="2000" b="0" dirty="0"/>
                    </a:p>
                  </a:txBody>
                  <a:tcPr>
                    <a:solidFill>
                      <a:schemeClr val="accent5"/>
                    </a:solidFill>
                  </a:tcPr>
                </a:tc>
                <a:tc>
                  <a:txBody>
                    <a:bodyPr/>
                    <a:lstStyle/>
                    <a:p>
                      <a:pPr algn="ctr"/>
                      <a:r>
                        <a:rPr lang="es-ES_tradnl" sz="2000" b="0" dirty="0" smtClean="0">
                          <a:solidFill>
                            <a:schemeClr val="bg1"/>
                          </a:solidFill>
                        </a:rPr>
                        <a:t>Vayan</a:t>
                      </a:r>
                      <a:endParaRPr lang="es-ES_tradnl" sz="2000" b="0" dirty="0">
                        <a:solidFill>
                          <a:schemeClr val="bg1"/>
                        </a:solidFill>
                      </a:endParaRPr>
                    </a:p>
                  </a:txBody>
                  <a:tcPr>
                    <a:solidFill>
                      <a:schemeClr val="accent3"/>
                    </a:solidFill>
                  </a:tcPr>
                </a:tc>
                <a:tc>
                  <a:txBody>
                    <a:bodyPr/>
                    <a:lstStyle/>
                    <a:p>
                      <a:pPr algn="ctr"/>
                      <a:r>
                        <a:rPr lang="es-ES_tradnl" sz="2000" b="0" dirty="0" smtClean="0"/>
                        <a:t>Sean</a:t>
                      </a:r>
                      <a:endParaRPr lang="es-ES_tradnl" sz="2000" b="0" dirty="0"/>
                    </a:p>
                  </a:txBody>
                  <a:tcPr>
                    <a:solidFill>
                      <a:srgbClr val="FFC000"/>
                    </a:solidFill>
                  </a:tcPr>
                </a:tc>
                <a:tc>
                  <a:txBody>
                    <a:bodyPr/>
                    <a:lstStyle/>
                    <a:p>
                      <a:pPr algn="ctr"/>
                      <a:r>
                        <a:rPr lang="es-ES_tradnl" sz="2000" b="0" dirty="0" smtClean="0">
                          <a:solidFill>
                            <a:schemeClr val="bg1"/>
                          </a:solidFill>
                        </a:rPr>
                        <a:t>Hayan</a:t>
                      </a:r>
                      <a:endParaRPr lang="es-ES_tradnl" sz="2000" b="0" dirty="0">
                        <a:solidFill>
                          <a:schemeClr val="bg1"/>
                        </a:solidFill>
                      </a:endParaRPr>
                    </a:p>
                  </a:txBody>
                  <a:tcPr>
                    <a:solidFill>
                      <a:schemeClr val="accent4">
                        <a:lumMod val="75000"/>
                      </a:schemeClr>
                    </a:solidFill>
                  </a:tcPr>
                </a:tc>
                <a:tc>
                  <a:txBody>
                    <a:bodyPr/>
                    <a:lstStyle/>
                    <a:p>
                      <a:pPr algn="ctr"/>
                      <a:r>
                        <a:rPr lang="es-ES_tradnl" sz="2000" b="0" dirty="0" smtClean="0"/>
                        <a:t>Estén</a:t>
                      </a:r>
                      <a:endParaRPr lang="es-ES_tradnl" sz="2000" b="0" dirty="0"/>
                    </a:p>
                  </a:txBody>
                  <a:tcPr>
                    <a:solidFill>
                      <a:schemeClr val="accent4">
                        <a:lumMod val="40000"/>
                        <a:lumOff val="60000"/>
                      </a:schemeClr>
                    </a:solidFill>
                  </a:tcPr>
                </a:tc>
                <a:tc>
                  <a:txBody>
                    <a:bodyPr/>
                    <a:lstStyle/>
                    <a:p>
                      <a:pPr algn="ctr"/>
                      <a:r>
                        <a:rPr lang="es-ES_tradnl" sz="2000" b="0" dirty="0" smtClean="0">
                          <a:solidFill>
                            <a:schemeClr val="bg1"/>
                          </a:solidFill>
                        </a:rPr>
                        <a:t>Sepan</a:t>
                      </a:r>
                      <a:endParaRPr lang="es-ES_tradnl" sz="2000" b="0" dirty="0">
                        <a:solidFill>
                          <a:schemeClr val="bg1"/>
                        </a:solidFill>
                      </a:endParaRPr>
                    </a:p>
                  </a:txBody>
                  <a:tcPr>
                    <a:solidFill>
                      <a:schemeClr val="accent3">
                        <a:lumMod val="75000"/>
                      </a:schemeClr>
                    </a:solidFill>
                  </a:tcPr>
                </a:tc>
              </a:tr>
            </a:tbl>
          </a:graphicData>
        </a:graphic>
      </p:graphicFrame>
      <p:pic>
        <p:nvPicPr>
          <p:cNvPr id="12" name="Picture 2" descr="Puzzle vector illustration Royalty Free Stock Vector Art Illustration"/>
          <p:cNvPicPr>
            <a:picLocks noChangeAspect="1" noChangeArrowheads="1"/>
          </p:cNvPicPr>
          <p:nvPr/>
        </p:nvPicPr>
        <p:blipFill>
          <a:blip r:embed="rId3" cstate="print"/>
          <a:srcRect/>
          <a:stretch>
            <a:fillRect/>
          </a:stretch>
        </p:blipFill>
        <p:spPr bwMode="auto">
          <a:xfrm>
            <a:off x="467544" y="404664"/>
            <a:ext cx="864096" cy="8640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695</TotalTime>
  <Words>1428</Words>
  <Application>Microsoft Office PowerPoint</Application>
  <PresentationFormat>Apresentação no Ecrã (4:3)</PresentationFormat>
  <Paragraphs>289</Paragraphs>
  <Slides>14</Slides>
  <Notes>14</Notes>
  <HiddenSlides>0</HiddenSlides>
  <MMClips>0</MMClips>
  <ScaleCrop>false</ScaleCrop>
  <HeadingPairs>
    <vt:vector size="4" baseType="variant">
      <vt:variant>
        <vt:lpstr>Tema</vt:lpstr>
      </vt:variant>
      <vt:variant>
        <vt:i4>1</vt:i4>
      </vt:variant>
      <vt:variant>
        <vt:lpstr>Títulos dos diapositivos</vt:lpstr>
      </vt:variant>
      <vt:variant>
        <vt:i4>14</vt:i4>
      </vt:variant>
    </vt:vector>
  </HeadingPairs>
  <TitlesOfParts>
    <vt:vector size="15" baseType="lpstr">
      <vt:lpstr>Tema do Office</vt:lpstr>
      <vt:lpstr>Consultorio Sentimental</vt:lpstr>
      <vt:lpstr>Diapositivo 2</vt:lpstr>
      <vt:lpstr>Diapositivo 3</vt:lpstr>
      <vt:lpstr>Diapositivo 4</vt:lpstr>
      <vt:lpstr>Presente de Subjuntivo: Formas</vt:lpstr>
      <vt:lpstr>Diapositivo 6</vt:lpstr>
      <vt:lpstr>Diapositivo 7</vt:lpstr>
      <vt:lpstr>Diapositivo 8</vt:lpstr>
      <vt:lpstr>Diapositivo 9</vt:lpstr>
      <vt:lpstr>Diapositivo 10</vt:lpstr>
      <vt:lpstr>Diapositivo 11</vt:lpstr>
      <vt:lpstr>Diapositivo 12</vt:lpstr>
      <vt:lpstr>Diapositivo 13</vt:lpstr>
      <vt:lpstr>Diapositivo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Diapositivo 1</dc:title>
  <dc:creator>carlinha</dc:creator>
  <cp:lastModifiedBy>carlinha</cp:lastModifiedBy>
  <cp:revision>76</cp:revision>
  <dcterms:created xsi:type="dcterms:W3CDTF">2012-11-05T12:13:27Z</dcterms:created>
  <dcterms:modified xsi:type="dcterms:W3CDTF">2012-11-16T11:15:38Z</dcterms:modified>
</cp:coreProperties>
</file>