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s-ES_tradnl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s-ES_tradnl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A3974-3D7F-4FA7-AFC2-DC784232D9BF}" type="datetimeFigureOut">
              <a:rPr lang="es-ES_tradnl" smtClean="0"/>
              <a:t>15/06/2013</a:t>
            </a:fld>
            <a:endParaRPr lang="es-ES_tradnl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3E601-5A9C-4155-9761-A19B3687F82C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rocus pattern Artes e ilustrações vetoriais livres de royal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5" name="Picture 2" descr="crocus pattern Artes e ilustrações vetoriais livres de royal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4716016" cy="6858000"/>
          </a:xfrm>
          <a:prstGeom prst="rect">
            <a:avLst/>
          </a:prstGeom>
          <a:noFill/>
        </p:spPr>
      </p:pic>
      <p:sp>
        <p:nvSpPr>
          <p:cNvPr id="6" name="Rectângulo arredondado 5"/>
          <p:cNvSpPr/>
          <p:nvPr/>
        </p:nvSpPr>
        <p:spPr>
          <a:xfrm>
            <a:off x="2051720" y="2420888"/>
            <a:ext cx="5544616" cy="2016224"/>
          </a:xfrm>
          <a:prstGeom prst="round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400" dirty="0" err="1" smtClean="0"/>
              <a:t>Estação</a:t>
            </a:r>
            <a:r>
              <a:rPr lang="es-ES_tradnl" sz="4400" dirty="0" smtClean="0"/>
              <a:t> da Primavera</a:t>
            </a:r>
            <a:endParaRPr lang="es-ES_tradnl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1336"/>
            <a:ext cx="6226995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501008"/>
            <a:ext cx="48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348880"/>
            <a:ext cx="48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484784"/>
            <a:ext cx="648072" cy="6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96952"/>
            <a:ext cx="818951" cy="770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340768"/>
            <a:ext cx="1008112" cy="94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501008"/>
            <a:ext cx="864096" cy="81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abstract background with butterflies Artes e ilustrações vetoriais livres de royalti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484784"/>
            <a:ext cx="2714625" cy="3619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ângulo arredondado 15"/>
          <p:cNvSpPr/>
          <p:nvPr/>
        </p:nvSpPr>
        <p:spPr>
          <a:xfrm>
            <a:off x="539552" y="260648"/>
            <a:ext cx="8136904" cy="648072"/>
          </a:xfrm>
          <a:prstGeom prst="round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“(…) A Primavera </a:t>
            </a:r>
            <a:r>
              <a:rPr lang="es-ES_tradnl" sz="2000" dirty="0" err="1" smtClean="0"/>
              <a:t>chegou</a:t>
            </a:r>
            <a:r>
              <a:rPr lang="es-ES_tradnl" sz="2000" dirty="0" smtClean="0"/>
              <a:t>, vestida de luz, de </a:t>
            </a:r>
            <a:r>
              <a:rPr lang="es-ES_tradnl" sz="2000" dirty="0" err="1" smtClean="0"/>
              <a:t>cores</a:t>
            </a:r>
            <a:r>
              <a:rPr lang="es-ES_tradnl" sz="2000" dirty="0" smtClean="0"/>
              <a:t> e de </a:t>
            </a:r>
            <a:r>
              <a:rPr lang="es-ES_tradnl" sz="2000" dirty="0" err="1" smtClean="0"/>
              <a:t>alegria</a:t>
            </a:r>
            <a:r>
              <a:rPr lang="es-ES_tradnl" sz="2000" dirty="0" smtClean="0"/>
              <a:t>…”</a:t>
            </a:r>
            <a:endParaRPr lang="es-ES_tradnl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96618"/>
            <a:ext cx="5976664" cy="5545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m 4" descr="http://fotos.sapo.pt/zE8UY0RO7B2drTGZfSEH/"/>
          <p:cNvPicPr/>
          <p:nvPr/>
        </p:nvPicPr>
        <p:blipFill>
          <a:blip r:embed="rId3" cstate="print"/>
          <a:srcRect l="4438" t="60294" b="9743"/>
          <a:stretch>
            <a:fillRect/>
          </a:stretch>
        </p:blipFill>
        <p:spPr bwMode="auto">
          <a:xfrm rot="165230">
            <a:off x="6400961" y="4349809"/>
            <a:ext cx="2390994" cy="1254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ângulo arredondado 6"/>
          <p:cNvSpPr/>
          <p:nvPr/>
        </p:nvSpPr>
        <p:spPr>
          <a:xfrm>
            <a:off x="0" y="260648"/>
            <a:ext cx="9144000" cy="64807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(…) A Primavera </a:t>
            </a:r>
            <a:r>
              <a:rPr lang="es-ES_tradnl" sz="2000" dirty="0" err="1" smtClean="0"/>
              <a:t>entrou</a:t>
            </a:r>
            <a:r>
              <a:rPr lang="es-ES_tradnl" sz="2000" dirty="0" smtClean="0"/>
              <a:t> pelo parque adentro, </a:t>
            </a:r>
            <a:r>
              <a:rPr lang="es-ES_tradnl" sz="2000" dirty="0" err="1" smtClean="0"/>
              <a:t>num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espalhafato</a:t>
            </a:r>
            <a:r>
              <a:rPr lang="es-ES_tradnl" sz="2000" dirty="0" smtClean="0"/>
              <a:t> de </a:t>
            </a:r>
            <a:r>
              <a:rPr lang="es-ES_tradnl" sz="2000" dirty="0" err="1" smtClean="0"/>
              <a:t>cores</a:t>
            </a:r>
            <a:r>
              <a:rPr lang="es-ES_tradnl" sz="2000" dirty="0" smtClean="0"/>
              <a:t>, de aromas, de </a:t>
            </a:r>
            <a:r>
              <a:rPr lang="es-ES_tradnl" sz="2000" dirty="0" err="1" smtClean="0"/>
              <a:t>melodias</a:t>
            </a:r>
            <a:r>
              <a:rPr lang="es-ES_tradnl" sz="2000" dirty="0" smtClean="0"/>
              <a:t> (…)</a:t>
            </a:r>
            <a:endParaRPr lang="es-ES_tradnl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3" name="Picture 9" descr="Bright Spring Flowers Artes e ilustrações vetoriais livres de royalt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6480720" cy="4707051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861048"/>
            <a:ext cx="2160240" cy="27310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ângulo arredondado 7"/>
          <p:cNvSpPr/>
          <p:nvPr/>
        </p:nvSpPr>
        <p:spPr>
          <a:xfrm>
            <a:off x="827584" y="620688"/>
            <a:ext cx="7200800" cy="90872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“(…)Santo Deus! Está rindo </a:t>
            </a:r>
            <a:r>
              <a:rPr lang="es-ES_tradnl" sz="2000" dirty="0" err="1" smtClean="0"/>
              <a:t>mesmo</a:t>
            </a:r>
            <a:r>
              <a:rPr lang="es-ES_tradnl" sz="2000" dirty="0" smtClean="0"/>
              <a:t>...”</a:t>
            </a:r>
            <a:endParaRPr lang="es-ES_tradnl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45</Words>
  <Application>Microsoft Office PowerPoint</Application>
  <PresentationFormat>Apresentação no Ecrã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Diapositivo 1</vt:lpstr>
      <vt:lpstr>Diapositivo 2</vt:lpstr>
      <vt:lpstr>Diapositivo 3</vt:lpstr>
      <vt:lpstr>Diapositivo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carlinha</dc:creator>
  <cp:lastModifiedBy>carlinha</cp:lastModifiedBy>
  <cp:revision>4</cp:revision>
  <dcterms:created xsi:type="dcterms:W3CDTF">2013-06-15T10:35:07Z</dcterms:created>
  <dcterms:modified xsi:type="dcterms:W3CDTF">2013-06-15T13:08:24Z</dcterms:modified>
</cp:coreProperties>
</file>