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Estilo com Tema 2 - Destaqu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Destaqu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Estilo com Tema 2 - Destaqu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Estilo Médio 4 - Destaqu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5A7C9-A726-409E-A27D-B287D21C496F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503E9-1F36-4CDC-A84C-442023DF346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503E9-1F36-4CDC-A84C-442023DF3469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503E9-1F36-4CDC-A84C-442023DF3469}" type="slidenum">
              <a:rPr lang="es-ES_tradnl" smtClean="0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503E9-1F36-4CDC-A84C-442023DF3469}" type="slidenum">
              <a:rPr lang="es-ES_tradnl" smtClean="0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4CDD-4551-4B37-B848-8930DB74F178}" type="datetimeFigureOut">
              <a:rPr lang="es-ES_tradnl" smtClean="0"/>
              <a:pPr/>
              <a:t>11/11/2012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F31B0-9093-49CF-82C2-6899EA0E37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tockphoto.com/stock-illustration-937008-angry.php?st=4f5657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istockphoto.com/stock-illustration-937008-angry.php?st=4f5657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65969"/>
          </a:xfrm>
          <a:solidFill>
            <a:schemeClr val="tx2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ES_tradnl" dirty="0" smtClean="0"/>
              <a:t>Rasgos </a:t>
            </a:r>
            <a:r>
              <a:rPr lang="es-ES_tradnl" smtClean="0"/>
              <a:t>de </a:t>
            </a:r>
            <a:r>
              <a:rPr lang="es-ES_tradnl" smtClean="0"/>
              <a:t>Carácter </a:t>
            </a:r>
            <a:endParaRPr lang="es-ES_tradnl" dirty="0"/>
          </a:p>
        </p:txBody>
      </p:sp>
      <p:sp>
        <p:nvSpPr>
          <p:cNvPr id="4" name="Rectângulo arredondado 3"/>
          <p:cNvSpPr/>
          <p:nvPr/>
        </p:nvSpPr>
        <p:spPr>
          <a:xfrm>
            <a:off x="1187624" y="980728"/>
            <a:ext cx="1872208" cy="15121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" name="Rectângulo arredondado 4"/>
          <p:cNvSpPr/>
          <p:nvPr/>
        </p:nvSpPr>
        <p:spPr>
          <a:xfrm>
            <a:off x="6156176" y="980728"/>
            <a:ext cx="1728192" cy="1512168"/>
          </a:xfrm>
          <a:prstGeom prst="round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Imagem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1512168" cy="1251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Imagem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24744"/>
            <a:ext cx="1440160" cy="1207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CaixaDeTexto 9"/>
          <p:cNvSpPr txBox="1"/>
          <p:nvPr/>
        </p:nvSpPr>
        <p:spPr>
          <a:xfrm>
            <a:off x="179512" y="2564904"/>
            <a:ext cx="4032448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  <p:sp>
        <p:nvSpPr>
          <p:cNvPr id="11" name="CaixaDeTexto 10"/>
          <p:cNvSpPr txBox="1"/>
          <p:nvPr/>
        </p:nvSpPr>
        <p:spPr>
          <a:xfrm>
            <a:off x="4788024" y="2564904"/>
            <a:ext cx="4032448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0" y="3861048"/>
          <a:ext cx="8892481" cy="2770396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66746"/>
                <a:gridCol w="1209304"/>
                <a:gridCol w="899016"/>
                <a:gridCol w="834801"/>
                <a:gridCol w="963232"/>
                <a:gridCol w="899016"/>
                <a:gridCol w="963232"/>
                <a:gridCol w="1091662"/>
                <a:gridCol w="1027447"/>
                <a:gridCol w="738025"/>
              </a:tblGrid>
              <a:tr h="272426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1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dulce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mala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generosa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agradable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celosa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272426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2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simpática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cruel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rencorosa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fría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434494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3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ñoña 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posesiva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un cielo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desagradable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falsa 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  <a:tr h="434494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4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mimosa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antipática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complicada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comprensiva 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272426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5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distante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cariñosa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mentirosa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un amor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odiosa 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434494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6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sincera 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estúpida 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desconfiada 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dirty="0" smtClean="0"/>
                        <a:t>un bicho</a:t>
                      </a:r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chemeClr val="accent5"/>
                    </a:solidFill>
                  </a:tcPr>
                </a:tc>
              </a:tr>
              <a:tr h="319354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7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imbécil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egoísta 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insensible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un infierno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tierna 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272426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8</a:t>
                      </a:r>
                      <a:endParaRPr lang="pt-PT" sz="160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sensible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buena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fantástica 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noProof="0" smtClean="0"/>
                        <a:t>maravillosa </a:t>
                      </a:r>
                      <a:endParaRPr lang="es-ES" sz="1400" noProof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noProof="0" dirty="0"/>
                    </a:p>
                  </a:txBody>
                  <a:tcPr marL="21525" marR="21525" marT="21525" marB="21525" anchor="ctr">
                    <a:cell3D prstMaterial="dkEdge">
                      <a:bevel prst="slope"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60778"/>
            <a:ext cx="9144000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En parejas, poneos de acuerdo para colocar los siguientes adjetivos y sustantivos bajo una de las columnas de la tabla siguiente. 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0" y="980728"/>
          <a:ext cx="9144000" cy="2651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72000"/>
                <a:gridCol w="4572000"/>
              </a:tblGrid>
              <a:tr h="1162060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430228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 descr="angr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052736"/>
            <a:ext cx="975742" cy="975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CaixaDeTexto 7"/>
          <p:cNvSpPr txBox="1"/>
          <p:nvPr/>
        </p:nvSpPr>
        <p:spPr>
          <a:xfrm>
            <a:off x="5724128" y="1124744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chemeClr val="bg1"/>
                </a:solidFill>
              </a:rPr>
              <a:t>Una persona a quien odias o</a:t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smtClean="0">
                <a:solidFill>
                  <a:schemeClr val="bg1"/>
                </a:solidFill>
              </a:rPr>
              <a:t>a quien empiezas a odiar puede ser…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331640" y="112474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chemeClr val="bg1"/>
                </a:solidFill>
              </a:rPr>
              <a:t>Una persona que te gusta o</a:t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smtClean="0">
                <a:solidFill>
                  <a:schemeClr val="bg1"/>
                </a:solidFill>
              </a:rPr>
              <a:t>de quien empiezas a gustar puede ser…</a:t>
            </a:r>
            <a:endParaRPr lang="es-ES_tradnl" b="1" dirty="0">
              <a:solidFill>
                <a:schemeClr val="bg1"/>
              </a:solidFill>
            </a:endParaRPr>
          </a:p>
        </p:txBody>
      </p:sp>
      <p:pic>
        <p:nvPicPr>
          <p:cNvPr id="3077" name="Picture 5" descr="Smiley face Royalty Free Stock Vector Art Illustration"/>
          <p:cNvPicPr>
            <a:picLocks noChangeAspect="1" noChangeArrowheads="1"/>
          </p:cNvPicPr>
          <p:nvPr/>
        </p:nvPicPr>
        <p:blipFill>
          <a:blip r:embed="rId5" cstate="print"/>
          <a:srcRect l="12758" t="8044" r="13633" b="16158"/>
          <a:stretch>
            <a:fillRect/>
          </a:stretch>
        </p:blipFill>
        <p:spPr bwMode="auto">
          <a:xfrm>
            <a:off x="174246" y="1065615"/>
            <a:ext cx="987620" cy="1014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691545">
                <a:tc gridSpan="2"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5166455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Dulce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Generosa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Agradable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simpática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Un cielo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Mimosa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Comprensiva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Cariñosa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Un amor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sincera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Tierna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Sensible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Buena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fantástica</a:t>
                      </a:r>
                      <a:r>
                        <a:rPr lang="es-ES_tradnl" baseline="0" dirty="0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Maravillosa</a:t>
                      </a:r>
                    </a:p>
                    <a:p>
                      <a:endParaRPr lang="es-ES_tradnl" dirty="0" smtClean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Mala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Celosa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Cruel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Rencorosa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Fría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Ñoña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Posesiva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Desagradable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Falsa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Antipática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s-ES_tradnl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s-ES_tradnl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s-ES_tradnl" dirty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complicada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Distante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Mentirosa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odiosa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Estúpida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Desconfiada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Un bicho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Imbécil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Egoísta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Insensible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Un infierno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s-ES_tradnl" dirty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5" name="Picture 5" descr="Smiley face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 l="12758" t="8044" r="13633" b="16158"/>
          <a:stretch>
            <a:fillRect/>
          </a:stretch>
        </p:blipFill>
        <p:spPr bwMode="auto">
          <a:xfrm>
            <a:off x="1676454" y="115911"/>
            <a:ext cx="1296144" cy="1331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 descr="angry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88640"/>
            <a:ext cx="1296863" cy="1296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129</Words>
  <Application>Microsoft Office PowerPoint</Application>
  <PresentationFormat>Apresentação no Ecrã (4:3)</PresentationFormat>
  <Paragraphs>130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4" baseType="lpstr">
      <vt:lpstr>Tema do Office</vt:lpstr>
      <vt:lpstr>Rasgos de Carácter </vt:lpstr>
      <vt:lpstr>Diapositivo 2</vt:lpstr>
      <vt:lpstr>Diapositivo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16</cp:revision>
  <dcterms:created xsi:type="dcterms:W3CDTF">2012-10-30T17:22:48Z</dcterms:created>
  <dcterms:modified xsi:type="dcterms:W3CDTF">2012-11-11T17:01:33Z</dcterms:modified>
</cp:coreProperties>
</file>