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t-P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9A9CA1B-556F-4D2B-BD15-C4954074F371}" type="datetimeFigureOut">
              <a:rPr lang="pt-PT" smtClean="0"/>
              <a:pPr/>
              <a:t>22-02-2011</a:t>
            </a:fld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926A749-ACCA-44DF-91F9-0BDBEC713AD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1907705" y="2579420"/>
            <a:ext cx="5409045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 Diário</a:t>
            </a:r>
            <a:endParaRPr lang="pt-PT" sz="9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699792" y="44624"/>
            <a:ext cx="3744416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3000" b="1" u="sng" cap="none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diário</a:t>
            </a:r>
            <a:endParaRPr lang="pt-PT" sz="3000" b="1" u="sng" cap="none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2699792" y="44624"/>
            <a:ext cx="3744416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3000" b="1" u="sng" cap="none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do diário</a:t>
            </a:r>
            <a:endParaRPr lang="pt-PT" sz="3000" b="1" u="sng" cap="none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851920" y="1124744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Covilhã, 22 de Fevereiro de 2010</a:t>
            </a:r>
            <a:endParaRPr lang="pt-PT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971600" y="170080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olex Girls" pitchFamily="34" charset="0"/>
              </a:rPr>
              <a:t>Querido diário:</a:t>
            </a:r>
            <a:endParaRPr lang="pt-P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iolex Girls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92494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/>
              <a:t>  Hoje foi um dia fantástico!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3717032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/>
              <a:t>  Depois da aula fui à biblioteca.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3528" y="450912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sz="2000" dirty="0" smtClean="0"/>
              <a:t>  Por hoje, é tudo…</a:t>
            </a:r>
            <a:endParaRPr lang="pt-PT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6228184" y="508518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Até amanhã!</a:t>
            </a:r>
            <a:endParaRPr lang="pt-PT" sz="24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084168" y="5589240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0" dirty="0" smtClean="0">
                <a:latin typeface="Fiolex Girls" pitchFamily="34" charset="0"/>
              </a:rPr>
              <a:t>Carolina</a:t>
            </a:r>
            <a:endParaRPr lang="pt-PT" sz="6000" dirty="0">
              <a:latin typeface="Fiolex Girl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690937" y="116632"/>
            <a:ext cx="59397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Luísa </a:t>
            </a:r>
            <a:r>
              <a:rPr lang="pt-PT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Ducla</a:t>
            </a:r>
            <a:r>
              <a:rPr lang="pt-PT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Soares</a:t>
            </a:r>
            <a:endParaRPr lang="pt-PT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79512" y="1052736"/>
            <a:ext cx="87849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Luísa </a:t>
            </a:r>
            <a:r>
              <a:rPr lang="pt-PT" dirty="0" err="1" smtClean="0">
                <a:solidFill>
                  <a:schemeClr val="accent6">
                    <a:lumMod val="50000"/>
                  </a:schemeClr>
                </a:solidFill>
              </a:rPr>
              <a:t>Ducla</a:t>
            </a: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 Soares nasceu em Lisboa a 20 de Julho de 1939, onde se licenciou em Filologia Germânica. </a:t>
            </a:r>
          </a:p>
          <a:p>
            <a:pPr>
              <a:lnSpc>
                <a:spcPct val="150000"/>
              </a:lnSpc>
            </a:pPr>
            <a:endParaRPr lang="pt-PT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Tem-se dedicado à literatura infanto-juvenil e já publicou 45 obras infanto-juvenis.</a:t>
            </a:r>
          </a:p>
          <a:p>
            <a:pPr>
              <a:lnSpc>
                <a:spcPct val="150000"/>
              </a:lnSpc>
            </a:pPr>
            <a:endParaRPr lang="pt-PT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Recebeu o "Prémio Calouste Gulbenkian para o melhor livro de 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literatura infantil no biénio 1984-1985" e o "Grande Prémio 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Calouste Gulbenkian”, em 1996,  pelo conjunto da sua obra.</a:t>
            </a:r>
          </a:p>
          <a:p>
            <a:pPr>
              <a:lnSpc>
                <a:spcPct val="150000"/>
              </a:lnSpc>
            </a:pPr>
            <a:endParaRPr lang="pt-PT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pt-PT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Colaborou na página infantil do Diário Popular e na revista Rua Sésamo.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://t1.gstatic.com/images?q=tbn:ANd9GcTLJ246H3nmntCmgKOSzEZzVqPrs64pKBbJhsXLyr3PFzv5b6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347" y="2852936"/>
            <a:ext cx="1906141" cy="2802543"/>
          </a:xfrm>
          <a:prstGeom prst="roundRect">
            <a:avLst>
              <a:gd name="adj" fmla="val 3378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611560" y="692696"/>
            <a:ext cx="4320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Anne Frank</a:t>
            </a:r>
            <a:endParaRPr lang="pt-PT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http://t3.gstatic.com/images?q=tbn:ANd9GcRXescE2JsS6H-kUmB3svoK-2TM9_XPGSUeRR_tzWzm2yQw0Jf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4.bp.blogspot.com/_f50vK00kID8/TToNpaszu1I/AAAAAAAAB60/kFiRKLxH5FY/s1600/anne-frank-diary-open.jpg"/>
          <p:cNvPicPr>
            <a:picLocks noChangeAspect="1" noChangeArrowheads="1"/>
          </p:cNvPicPr>
          <p:nvPr/>
        </p:nvPicPr>
        <p:blipFill>
          <a:blip r:embed="rId3" cstate="print"/>
          <a:srcRect t="9519" b="9572"/>
          <a:stretch>
            <a:fillRect/>
          </a:stretch>
        </p:blipFill>
        <p:spPr bwMode="auto">
          <a:xfrm>
            <a:off x="3779912" y="4077072"/>
            <a:ext cx="43924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www.starnews2001.com.br/anne-frank/diary.jpg"/>
          <p:cNvPicPr>
            <a:picLocks noChangeAspect="1" noChangeArrowheads="1"/>
          </p:cNvPicPr>
          <p:nvPr/>
        </p:nvPicPr>
        <p:blipFill>
          <a:blip r:embed="rId4" cstate="print"/>
          <a:srcRect l="3226" r="3226" b="1597"/>
          <a:stretch>
            <a:fillRect/>
          </a:stretch>
        </p:blipFill>
        <p:spPr bwMode="auto">
          <a:xfrm>
            <a:off x="5940152" y="1268760"/>
            <a:ext cx="2121677" cy="22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411760" y="704890"/>
            <a:ext cx="44630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Actividade Extra</a:t>
            </a:r>
            <a:endParaRPr lang="pt-PT" sz="4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79512" y="1844824"/>
            <a:ext cx="878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b="1" dirty="0" smtClean="0">
                <a:solidFill>
                  <a:schemeClr val="accent1">
                    <a:lumMod val="50000"/>
                  </a:schemeClr>
                </a:solidFill>
              </a:rPr>
              <a:t>Responde às seguintes questões, expondo a tua opinião num texto bem estruturado. </a:t>
            </a:r>
          </a:p>
          <a:p>
            <a:pPr>
              <a:lnSpc>
                <a:spcPct val="150000"/>
              </a:lnSpc>
            </a:pPr>
            <a:endParaRPr lang="pt-PT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pt-PT" b="1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pt-PT" b="1" dirty="0">
                <a:solidFill>
                  <a:schemeClr val="accent1">
                    <a:lumMod val="50000"/>
                  </a:schemeClr>
                </a:solidFill>
              </a:rPr>
              <a:t>Achas que Anne Frank tinha uma vida feliz?</a:t>
            </a:r>
          </a:p>
          <a:p>
            <a:pPr lvl="1">
              <a:lnSpc>
                <a:spcPct val="200000"/>
              </a:lnSpc>
            </a:pPr>
            <a:r>
              <a:rPr lang="pt-PT" b="1" dirty="0" smtClean="0">
                <a:solidFill>
                  <a:schemeClr val="accent1">
                    <a:lumMod val="50000"/>
                  </a:schemeClr>
                </a:solidFill>
              </a:rPr>
              <a:t>	- Qual a tua opinião sobre as perseguições que Anne e a sua família, 	e outros judeus, sofreram? </a:t>
            </a:r>
            <a:endParaRPr lang="pt-PT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pt-PT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çã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ção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çã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85</TotalTime>
  <Words>144</Words>
  <Application>Microsoft Office PowerPoint</Application>
  <PresentationFormat>Apresentação no Ecrã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Fundição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Andreia</dc:creator>
  <cp:lastModifiedBy>Andreia</cp:lastModifiedBy>
  <cp:revision>23</cp:revision>
  <dcterms:created xsi:type="dcterms:W3CDTF">2011-02-17T22:43:52Z</dcterms:created>
  <dcterms:modified xsi:type="dcterms:W3CDTF">2011-02-22T13:06:22Z</dcterms:modified>
</cp:coreProperties>
</file>